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98" r:id="rId2"/>
    <p:sldId id="259" r:id="rId3"/>
    <p:sldId id="289" r:id="rId4"/>
    <p:sldId id="302" r:id="rId5"/>
    <p:sldId id="303" r:id="rId6"/>
    <p:sldId id="304" r:id="rId7"/>
    <p:sldId id="291" r:id="rId8"/>
    <p:sldId id="292" r:id="rId9"/>
    <p:sldId id="293" r:id="rId10"/>
    <p:sldId id="294" r:id="rId11"/>
    <p:sldId id="295" r:id="rId12"/>
    <p:sldId id="296" r:id="rId13"/>
    <p:sldId id="300" r:id="rId14"/>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160">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5C16"/>
    <a:srgbClr val="002768"/>
    <a:srgbClr val="F9BE4A"/>
    <a:srgbClr val="F7B948"/>
    <a:srgbClr val="E7E7E7"/>
    <a:srgbClr val="E6E6E6"/>
    <a:srgbClr val="CF5C15"/>
    <a:srgbClr val="FFFFFF"/>
    <a:srgbClr val="00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5280" autoAdjust="0"/>
  </p:normalViewPr>
  <p:slideViewPr>
    <p:cSldViewPr snapToGrid="0" showGuides="1">
      <p:cViewPr varScale="1">
        <p:scale>
          <a:sx n="61" d="100"/>
          <a:sy n="61" d="100"/>
        </p:scale>
        <p:origin x="956" y="32"/>
      </p:cViewPr>
      <p:guideLst>
        <p:guide pos="2160"/>
        <p:guide orient="horz" pos="1620"/>
      </p:guideLst>
    </p:cSldViewPr>
  </p:slideViewPr>
  <p:notesTextViewPr>
    <p:cViewPr>
      <p:scale>
        <a:sx n="1" d="1"/>
        <a:sy n="1" d="1"/>
      </p:scale>
      <p:origin x="0" y="0"/>
    </p:cViewPr>
  </p:notesTextViewPr>
  <p:notesViewPr>
    <p:cSldViewPr snapToGrid="0" showGuides="1">
      <p:cViewPr varScale="1">
        <p:scale>
          <a:sx n="63" d="100"/>
          <a:sy n="63" d="100"/>
        </p:scale>
        <p:origin x="2314"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B48731-008B-4DA3-B5F6-BD7EB720FD92}" type="datetimeFigureOut">
              <a:rPr lang="en-US" smtClean="0"/>
              <a:t>7/29/2022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345A81-5A45-42FB-9915-7359E5CE6261}" type="slidenum">
              <a:rPr lang="en-US" smtClean="0"/>
              <a:t>‹#›</a:t>
            </a:fld>
            <a:endParaRPr lang="en-US" dirty="0"/>
          </a:p>
        </p:txBody>
      </p:sp>
    </p:spTree>
    <p:extLst>
      <p:ext uri="{BB962C8B-B14F-4D97-AF65-F5344CB8AC3E}">
        <p14:creationId xmlns:p14="http://schemas.microsoft.com/office/powerpoint/2010/main" val="3759741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889A5E-D6DB-47BE-BCD6-FE59C48C86E3}" type="datetimeFigureOut">
              <a:rPr lang="en-US" smtClean="0"/>
              <a:t>7/29/2022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C1E40C-41F6-4CCB-B7F0-32710C5C8FBC}" type="slidenum">
              <a:rPr lang="en-US" smtClean="0"/>
              <a:t>‹#›</a:t>
            </a:fld>
            <a:endParaRPr lang="en-US" dirty="0"/>
          </a:p>
        </p:txBody>
      </p:sp>
    </p:spTree>
    <p:extLst>
      <p:ext uri="{BB962C8B-B14F-4D97-AF65-F5344CB8AC3E}">
        <p14:creationId xmlns:p14="http://schemas.microsoft.com/office/powerpoint/2010/main" val="3598268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9" name="Picture 28"/>
          <p:cNvPicPr>
            <a:picLocks noChangeAspect="1"/>
          </p:cNvPicPr>
          <p:nvPr userDrawn="1"/>
        </p:nvPicPr>
        <p:blipFill rotWithShape="1">
          <a:blip r:embed="rId2">
            <a:extLst>
              <a:ext uri="{28A0092B-C50C-407E-A947-70E740481C1C}">
                <a14:useLocalDpi xmlns:a14="http://schemas.microsoft.com/office/drawing/2010/main" val="0"/>
              </a:ext>
            </a:extLst>
          </a:blip>
          <a:srcRect b="12595"/>
          <a:stretch/>
        </p:blipFill>
        <p:spPr>
          <a:xfrm>
            <a:off x="0" y="115081"/>
            <a:ext cx="6858000" cy="4512780"/>
          </a:xfrm>
          <a:prstGeom prst="rect">
            <a:avLst/>
          </a:prstGeom>
        </p:spPr>
      </p:pic>
      <p:sp>
        <p:nvSpPr>
          <p:cNvPr id="3" name="Rectangle 2"/>
          <p:cNvSpPr/>
          <p:nvPr userDrawn="1"/>
        </p:nvSpPr>
        <p:spPr>
          <a:xfrm>
            <a:off x="0" y="1203960"/>
            <a:ext cx="6858000" cy="2026920"/>
          </a:xfrm>
          <a:prstGeom prst="rect">
            <a:avLst/>
          </a:prstGeom>
          <a:solidFill>
            <a:schemeClr val="tx1">
              <a:alpha val="3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a:spLocks noGrp="1"/>
          </p:cNvSpPr>
          <p:nvPr>
            <p:ph type="ctrTitle" hasCustomPrompt="1"/>
          </p:nvPr>
        </p:nvSpPr>
        <p:spPr>
          <a:xfrm>
            <a:off x="478900" y="1863146"/>
            <a:ext cx="5829300" cy="529419"/>
          </a:xfrm>
          <a:prstGeom prst="rect">
            <a:avLst/>
          </a:prstGeom>
        </p:spPr>
        <p:txBody>
          <a:bodyPr anchor="t"/>
          <a:lstStyle>
            <a:lvl1pPr algn="l">
              <a:defRPr sz="3200" b="1" baseline="0">
                <a:solidFill>
                  <a:schemeClr val="bg1"/>
                </a:solidFill>
                <a:latin typeface="Arial" panose="020B0604020202020204" pitchFamily="34" charset="0"/>
                <a:cs typeface="Arial" panose="020B0604020202020204" pitchFamily="34" charset="0"/>
              </a:defRPr>
            </a:lvl1pPr>
          </a:lstStyle>
          <a:p>
            <a:r>
              <a:rPr lang="en-US" dirty="0"/>
              <a:t>Insert Course Title</a:t>
            </a:r>
          </a:p>
        </p:txBody>
      </p:sp>
      <p:sp>
        <p:nvSpPr>
          <p:cNvPr id="11" name="Subtitle 2"/>
          <p:cNvSpPr>
            <a:spLocks noGrp="1"/>
          </p:cNvSpPr>
          <p:nvPr>
            <p:ph type="subTitle" idx="1" hasCustomPrompt="1"/>
          </p:nvPr>
        </p:nvSpPr>
        <p:spPr>
          <a:xfrm>
            <a:off x="478901" y="1507056"/>
            <a:ext cx="5829300" cy="340794"/>
          </a:xfrm>
          <a:prstGeom prst="rect">
            <a:avLst/>
          </a:prstGeom>
        </p:spPr>
        <p:txBody>
          <a:bodyPr/>
          <a:lstStyle>
            <a:lvl1pPr marL="0" indent="0" algn="l">
              <a:buNone/>
              <a:defRPr sz="1600" b="1" baseline="0">
                <a:solidFill>
                  <a:srgbClr val="F7B948"/>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Course Series Title</a:t>
            </a:r>
          </a:p>
        </p:txBody>
      </p:sp>
      <p:sp>
        <p:nvSpPr>
          <p:cNvPr id="15" name="Rectangle 14"/>
          <p:cNvSpPr/>
          <p:nvPr userDrawn="1"/>
        </p:nvSpPr>
        <p:spPr>
          <a:xfrm>
            <a:off x="0" y="4516916"/>
            <a:ext cx="6858000" cy="112276"/>
          </a:xfrm>
          <a:prstGeom prst="rect">
            <a:avLst/>
          </a:prstGeom>
          <a:solidFill>
            <a:srgbClr val="F7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0"/>
            <a:ext cx="6858000" cy="230161"/>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userDrawn="1"/>
        </p:nvSpPr>
        <p:spPr>
          <a:xfrm flipV="1">
            <a:off x="0" y="4628073"/>
            <a:ext cx="6858000" cy="600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flipV="1">
            <a:off x="0" y="227728"/>
            <a:ext cx="6858000" cy="600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quarter" idx="10" hasCustomPrompt="1"/>
          </p:nvPr>
        </p:nvSpPr>
        <p:spPr>
          <a:xfrm>
            <a:off x="478900" y="2932699"/>
            <a:ext cx="5829300" cy="270682"/>
          </a:xfrm>
          <a:prstGeom prst="rect">
            <a:avLst/>
          </a:prstGeom>
        </p:spPr>
        <p:txBody>
          <a:bodyPr/>
          <a:lstStyle>
            <a:lvl1pPr marL="0" indent="0" algn="r">
              <a:buNone/>
              <a:defRPr sz="1200" b="1" baseline="0">
                <a:solidFill>
                  <a:srgbClr val="F7B948"/>
                </a:solidFill>
                <a:latin typeface="Arial" panose="020B0604020202020204" pitchFamily="34" charset="0"/>
                <a:cs typeface="Arial" panose="020B0604020202020204" pitchFamily="34" charset="0"/>
              </a:defRPr>
            </a:lvl1pPr>
          </a:lstStyle>
          <a:p>
            <a:pPr lvl="0"/>
            <a:r>
              <a:rPr lang="en-US" dirty="0"/>
              <a:t>Enter Course Code:</a:t>
            </a:r>
          </a:p>
        </p:txBody>
      </p:sp>
    </p:spTree>
    <p:extLst>
      <p:ext uri="{BB962C8B-B14F-4D97-AF65-F5344CB8AC3E}">
        <p14:creationId xmlns:p14="http://schemas.microsoft.com/office/powerpoint/2010/main" val="2320758851"/>
      </p:ext>
    </p:extLst>
  </p:cSld>
  <p:clrMapOvr>
    <a:masterClrMapping/>
  </p:clrMapOvr>
  <p:extLst mod="1">
    <p:ext uri="{DCECCB84-F9BA-43D5-87BE-67443E8EF086}">
      <p15:sldGuideLst xmlns:p15="http://schemas.microsoft.com/office/powerpoint/2012/main">
        <p15:guide id="1" orient="horz" pos="13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nowledge Review Instructions">
    <p:spTree>
      <p:nvGrpSpPr>
        <p:cNvPr id="1" name=""/>
        <p:cNvGrpSpPr/>
        <p:nvPr/>
      </p:nvGrpSpPr>
      <p:grpSpPr>
        <a:xfrm>
          <a:off x="0" y="0"/>
          <a:ext cx="0" cy="0"/>
          <a:chOff x="0" y="0"/>
          <a:chExt cx="0" cy="0"/>
        </a:xfrm>
      </p:grpSpPr>
      <p:sp>
        <p:nvSpPr>
          <p:cNvPr id="13" name="Rectangle 12"/>
          <p:cNvSpPr/>
          <p:nvPr userDrawn="1"/>
        </p:nvSpPr>
        <p:spPr>
          <a:xfrm>
            <a:off x="0" y="77969"/>
            <a:ext cx="6858000" cy="474481"/>
          </a:xfrm>
          <a:prstGeom prst="rect">
            <a:avLst/>
          </a:prstGeom>
          <a:solidFill>
            <a:srgbClr val="CE5C1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4" hasCustomPrompt="1"/>
          </p:nvPr>
        </p:nvSpPr>
        <p:spPr>
          <a:xfrm>
            <a:off x="113156" y="148319"/>
            <a:ext cx="4702175" cy="368011"/>
          </a:xfrm>
          <a:prstGeom prst="rect">
            <a:avLst/>
          </a:prstGeom>
        </p:spPr>
        <p:txBody>
          <a:bodyPr/>
          <a:lstStyle>
            <a:lvl1pPr marL="0" indent="0">
              <a:buNone/>
              <a:defRPr sz="1800" b="1" baseline="0">
                <a:solidFill>
                  <a:schemeClr val="bg1"/>
                </a:solidFill>
                <a:latin typeface="Arial" panose="020B0604020202020204" pitchFamily="34" charset="0"/>
                <a:cs typeface="Arial" panose="020B0604020202020204" pitchFamily="34" charset="0"/>
              </a:defRPr>
            </a:lvl1pPr>
          </a:lstStyle>
          <a:p>
            <a:pPr lvl="0"/>
            <a:r>
              <a:rPr lang="en-US" dirty="0"/>
              <a:t>Final Exam Instructions</a:t>
            </a:r>
          </a:p>
        </p:txBody>
      </p:sp>
      <p:sp>
        <p:nvSpPr>
          <p:cNvPr id="9" name="Rectangle 8"/>
          <p:cNvSpPr/>
          <p:nvPr userDrawn="1"/>
        </p:nvSpPr>
        <p:spPr>
          <a:xfrm flipV="1">
            <a:off x="0" y="-1"/>
            <a:ext cx="6858000" cy="77970"/>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ntent Placeholder 7"/>
          <p:cNvSpPr>
            <a:spLocks noGrp="1"/>
          </p:cNvSpPr>
          <p:nvPr>
            <p:ph sz="quarter" idx="13" hasCustomPrompt="1"/>
          </p:nvPr>
        </p:nvSpPr>
        <p:spPr>
          <a:xfrm>
            <a:off x="168160" y="910590"/>
            <a:ext cx="6535148" cy="1954529"/>
          </a:xfrm>
          <a:prstGeom prst="rect">
            <a:avLst/>
          </a:prstGeom>
          <a:solidFill>
            <a:schemeClr val="bg1"/>
          </a:solidFill>
        </p:spPr>
        <p:txBody>
          <a:bodyPr/>
          <a:lstStyle>
            <a:lvl1pPr marL="0" indent="0">
              <a:buFont typeface="Arial" panose="020B0604020202020204" pitchFamily="34" charset="0"/>
              <a:buNone/>
              <a:defRPr sz="1400" baseline="0">
                <a:latin typeface="Arial" panose="020B0604020202020204" pitchFamily="34" charset="0"/>
                <a:cs typeface="Arial" panose="020B0604020202020204" pitchFamily="34" charset="0"/>
              </a:defRPr>
            </a:lvl1pPr>
            <a:lvl2pPr marL="625475" indent="-285750">
              <a:buFont typeface="Arial" panose="020B0604020202020204" pitchFamily="34" charset="0"/>
              <a:buChar char="•"/>
              <a:defRPr>
                <a:latin typeface="Arial" panose="020B0604020202020204" pitchFamily="34" charset="0"/>
                <a:cs typeface="Arial" panose="020B0604020202020204" pitchFamily="34" charset="0"/>
              </a:defRPr>
            </a:lvl2pPr>
          </a:lstStyle>
          <a:p>
            <a:pPr lvl="0"/>
            <a:r>
              <a:rPr lang="en-US" dirty="0"/>
              <a:t>Insert Final Exam instructions. Final Exam Instructions sample text: This course contains a Final Exam. You will need to successfully complete the Final Exam with a score of 80% to receive credit for this course. </a:t>
            </a:r>
          </a:p>
          <a:p>
            <a:pPr lvl="0"/>
            <a:r>
              <a:rPr lang="en-US" dirty="0"/>
              <a:t>You may review the course at any time. </a:t>
            </a:r>
          </a:p>
          <a:p>
            <a:pPr lvl="0"/>
            <a:r>
              <a:rPr lang="en-US" dirty="0"/>
              <a:t>Click next to begin the Final Exam.</a:t>
            </a:r>
          </a:p>
        </p:txBody>
      </p:sp>
    </p:spTree>
    <p:extLst>
      <p:ext uri="{BB962C8B-B14F-4D97-AF65-F5344CB8AC3E}">
        <p14:creationId xmlns:p14="http://schemas.microsoft.com/office/powerpoint/2010/main" val="554289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nal Exam Multiple Choice Question">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413773" y="973462"/>
            <a:ext cx="6030454" cy="995062"/>
          </a:xfrm>
          <a:prstGeom prst="rect">
            <a:avLst/>
          </a:prstGeom>
        </p:spPr>
        <p:txBody>
          <a:bodyPr/>
          <a:lstStyle>
            <a:lvl1pPr marL="0" indent="0">
              <a:buNone/>
              <a:defRPr sz="1600" baseline="0">
                <a:latin typeface="Arial" panose="020B0604020202020204" pitchFamily="34" charset="0"/>
                <a:cs typeface="Arial" panose="020B0604020202020204" pitchFamily="34" charset="0"/>
              </a:defRPr>
            </a:lvl1pPr>
          </a:lstStyle>
          <a:p>
            <a:pPr lvl="0"/>
            <a:r>
              <a:rPr lang="en-US" dirty="0"/>
              <a:t>This slide is a multiple choice question featuring text. Add your question here and the choices below. Put the correct choice in bold. For another Multiple Choice question slide, copy and paste this slide or insert from the Master Slide menu. </a:t>
            </a:r>
          </a:p>
        </p:txBody>
      </p:sp>
      <p:sp>
        <p:nvSpPr>
          <p:cNvPr id="10" name="Text Placeholder 9"/>
          <p:cNvSpPr>
            <a:spLocks noGrp="1"/>
          </p:cNvSpPr>
          <p:nvPr>
            <p:ph type="body" sz="quarter" idx="12" hasCustomPrompt="1"/>
          </p:nvPr>
        </p:nvSpPr>
        <p:spPr>
          <a:xfrm>
            <a:off x="413773" y="2346564"/>
            <a:ext cx="5974685" cy="332608"/>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Choice A: Type Answer choice here.</a:t>
            </a:r>
          </a:p>
        </p:txBody>
      </p:sp>
      <p:sp>
        <p:nvSpPr>
          <p:cNvPr id="11" name="Text Placeholder 9"/>
          <p:cNvSpPr>
            <a:spLocks noGrp="1"/>
          </p:cNvSpPr>
          <p:nvPr>
            <p:ph type="body" sz="quarter" idx="13" hasCustomPrompt="1"/>
          </p:nvPr>
        </p:nvSpPr>
        <p:spPr>
          <a:xfrm>
            <a:off x="413774" y="2751842"/>
            <a:ext cx="5974685" cy="348613"/>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Choice B: Type Answer choice here.</a:t>
            </a:r>
          </a:p>
        </p:txBody>
      </p:sp>
      <p:sp>
        <p:nvSpPr>
          <p:cNvPr id="12" name="Text Placeholder 9"/>
          <p:cNvSpPr>
            <a:spLocks noGrp="1"/>
          </p:cNvSpPr>
          <p:nvPr>
            <p:ph type="body" sz="quarter" idx="14" hasCustomPrompt="1"/>
          </p:nvPr>
        </p:nvSpPr>
        <p:spPr>
          <a:xfrm>
            <a:off x="413774" y="3173126"/>
            <a:ext cx="5974685" cy="348613"/>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Choice C: Type Answer choice here.</a:t>
            </a:r>
          </a:p>
        </p:txBody>
      </p:sp>
      <p:sp>
        <p:nvSpPr>
          <p:cNvPr id="13" name="Text Placeholder 9"/>
          <p:cNvSpPr>
            <a:spLocks noGrp="1"/>
          </p:cNvSpPr>
          <p:nvPr>
            <p:ph type="body" sz="quarter" idx="15" hasCustomPrompt="1"/>
          </p:nvPr>
        </p:nvSpPr>
        <p:spPr>
          <a:xfrm>
            <a:off x="413773" y="3594410"/>
            <a:ext cx="5974685" cy="348613"/>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Choice D: Type Answer choice here.</a:t>
            </a:r>
          </a:p>
        </p:txBody>
      </p:sp>
      <p:sp>
        <p:nvSpPr>
          <p:cNvPr id="15" name="Rectangle 14"/>
          <p:cNvSpPr/>
          <p:nvPr userDrawn="1"/>
        </p:nvSpPr>
        <p:spPr>
          <a:xfrm flipV="1">
            <a:off x="0" y="-1"/>
            <a:ext cx="6858000" cy="77970"/>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userDrawn="1"/>
        </p:nvSpPr>
        <p:spPr>
          <a:xfrm>
            <a:off x="0" y="72721"/>
            <a:ext cx="6858000" cy="474481"/>
          </a:xfrm>
          <a:prstGeom prst="rect">
            <a:avLst/>
          </a:prstGeom>
          <a:solidFill>
            <a:srgbClr val="CE5C1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Placeholder 2"/>
          <p:cNvSpPr>
            <a:spLocks noGrp="1"/>
          </p:cNvSpPr>
          <p:nvPr>
            <p:ph type="body" sz="quarter" idx="16" hasCustomPrompt="1"/>
          </p:nvPr>
        </p:nvSpPr>
        <p:spPr>
          <a:xfrm>
            <a:off x="113156" y="148319"/>
            <a:ext cx="6553533" cy="368011"/>
          </a:xfrm>
          <a:prstGeom prst="rect">
            <a:avLst/>
          </a:prstGeom>
        </p:spPr>
        <p:txBody>
          <a:bodyPr/>
          <a:lstStyle>
            <a:lvl1pPr marL="0" indent="0">
              <a:buNone/>
              <a:defRPr sz="1800" b="1" baseline="0">
                <a:solidFill>
                  <a:schemeClr val="bg1"/>
                </a:solidFill>
                <a:latin typeface="Arial" panose="020B0604020202020204" pitchFamily="34" charset="0"/>
                <a:cs typeface="Arial" panose="020B0604020202020204" pitchFamily="34" charset="0"/>
              </a:defRPr>
            </a:lvl1pPr>
          </a:lstStyle>
          <a:p>
            <a:pPr lvl="0"/>
            <a:r>
              <a:rPr lang="en-US" dirty="0"/>
              <a:t>Final Exam: Question _ of _: Multiple Choice</a:t>
            </a:r>
          </a:p>
        </p:txBody>
      </p:sp>
    </p:spTree>
    <p:extLst>
      <p:ext uri="{BB962C8B-B14F-4D97-AF65-F5344CB8AC3E}">
        <p14:creationId xmlns:p14="http://schemas.microsoft.com/office/powerpoint/2010/main" val="4210239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Exam True or False Question">
    <p:spTree>
      <p:nvGrpSpPr>
        <p:cNvPr id="1" name=""/>
        <p:cNvGrpSpPr/>
        <p:nvPr/>
      </p:nvGrpSpPr>
      <p:grpSpPr>
        <a:xfrm>
          <a:off x="0" y="0"/>
          <a:ext cx="0" cy="0"/>
          <a:chOff x="0" y="0"/>
          <a:chExt cx="0" cy="0"/>
        </a:xfrm>
      </p:grpSpPr>
      <p:sp>
        <p:nvSpPr>
          <p:cNvPr id="10" name="Text Placeholder 9"/>
          <p:cNvSpPr>
            <a:spLocks noGrp="1"/>
          </p:cNvSpPr>
          <p:nvPr>
            <p:ph type="body" sz="quarter" idx="12" hasCustomPrompt="1"/>
          </p:nvPr>
        </p:nvSpPr>
        <p:spPr>
          <a:xfrm>
            <a:off x="413773" y="2346564"/>
            <a:ext cx="5974685" cy="332608"/>
          </a:xfrm>
          <a:prstGeom prst="rect">
            <a:avLst/>
          </a:prstGeom>
        </p:spPr>
        <p:txBody>
          <a:bodyPr/>
          <a:lstStyle>
            <a:lvl1pPr marL="0" indent="0">
              <a:buNone/>
              <a:defRPr sz="1600" baseline="0">
                <a:latin typeface="Arial" panose="020B0604020202020204" pitchFamily="34" charset="0"/>
                <a:cs typeface="Arial" panose="020B0604020202020204" pitchFamily="34" charset="0"/>
              </a:defRPr>
            </a:lvl1pPr>
          </a:lstStyle>
          <a:p>
            <a:pPr lvl="0"/>
            <a:r>
              <a:rPr lang="en-US" dirty="0"/>
              <a:t>Choice A: True</a:t>
            </a:r>
          </a:p>
        </p:txBody>
      </p:sp>
      <p:sp>
        <p:nvSpPr>
          <p:cNvPr id="11" name="Text Placeholder 9"/>
          <p:cNvSpPr>
            <a:spLocks noGrp="1"/>
          </p:cNvSpPr>
          <p:nvPr>
            <p:ph type="body" sz="quarter" idx="13" hasCustomPrompt="1"/>
          </p:nvPr>
        </p:nvSpPr>
        <p:spPr>
          <a:xfrm>
            <a:off x="413774" y="2762637"/>
            <a:ext cx="5974685" cy="348613"/>
          </a:xfrm>
          <a:prstGeom prst="rect">
            <a:avLst/>
          </a:prstGeom>
        </p:spPr>
        <p:txBody>
          <a:bodyPr/>
          <a:lstStyle>
            <a:lvl1pPr marL="0" indent="0">
              <a:buNone/>
              <a:defRPr sz="1600" baseline="0">
                <a:latin typeface="Arial" panose="020B0604020202020204" pitchFamily="34" charset="0"/>
                <a:cs typeface="Arial" panose="020B0604020202020204" pitchFamily="34" charset="0"/>
              </a:defRPr>
            </a:lvl1pPr>
          </a:lstStyle>
          <a:p>
            <a:pPr lvl="0"/>
            <a:r>
              <a:rPr lang="en-US" dirty="0"/>
              <a:t>Choice B: False</a:t>
            </a:r>
            <a:br>
              <a:rPr lang="en-US" dirty="0"/>
            </a:br>
            <a:endParaRPr lang="en-US" dirty="0"/>
          </a:p>
          <a:p>
            <a:pPr lvl="0"/>
            <a:endParaRPr lang="en-US" dirty="0"/>
          </a:p>
          <a:p>
            <a:pPr lvl="0"/>
            <a:endParaRPr lang="en-US" dirty="0"/>
          </a:p>
          <a:p>
            <a:pPr lvl="0"/>
            <a:endParaRPr lang="en-US" dirty="0"/>
          </a:p>
        </p:txBody>
      </p:sp>
      <p:sp>
        <p:nvSpPr>
          <p:cNvPr id="8" name="Text Placeholder 7"/>
          <p:cNvSpPr>
            <a:spLocks noGrp="1"/>
          </p:cNvSpPr>
          <p:nvPr>
            <p:ph type="body" sz="quarter" idx="11" hasCustomPrompt="1"/>
          </p:nvPr>
        </p:nvSpPr>
        <p:spPr>
          <a:xfrm>
            <a:off x="397538" y="973462"/>
            <a:ext cx="6030454" cy="995062"/>
          </a:xfrm>
          <a:prstGeom prst="rect">
            <a:avLst/>
          </a:prstGeom>
        </p:spPr>
        <p:txBody>
          <a:bodyPr/>
          <a:lstStyle>
            <a:lvl1pPr marL="0" indent="0">
              <a:buNone/>
              <a:defRPr sz="1600" baseline="0">
                <a:latin typeface="Arial" panose="020B0604020202020204" pitchFamily="34" charset="0"/>
                <a:cs typeface="Arial" panose="020B0604020202020204" pitchFamily="34" charset="0"/>
              </a:defRPr>
            </a:lvl1pPr>
          </a:lstStyle>
          <a:p>
            <a:pPr lvl="0"/>
            <a:r>
              <a:rPr lang="en-US" dirty="0"/>
              <a:t>This slide is a True or False question. Add your question here and the choices below. Put the correct choice in bold. For another M/C question slide, copy and paste this slide or insert from the Master Slide menu. </a:t>
            </a:r>
          </a:p>
        </p:txBody>
      </p:sp>
      <p:sp>
        <p:nvSpPr>
          <p:cNvPr id="6" name="Rectangle 5"/>
          <p:cNvSpPr/>
          <p:nvPr userDrawn="1"/>
        </p:nvSpPr>
        <p:spPr>
          <a:xfrm flipV="1">
            <a:off x="0" y="-1"/>
            <a:ext cx="6858000" cy="77970"/>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72721"/>
            <a:ext cx="6858000" cy="474481"/>
          </a:xfrm>
          <a:prstGeom prst="rect">
            <a:avLst/>
          </a:prstGeom>
          <a:solidFill>
            <a:srgbClr val="CE5C1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2"/>
          <p:cNvSpPr>
            <a:spLocks noGrp="1"/>
          </p:cNvSpPr>
          <p:nvPr>
            <p:ph type="body" sz="quarter" idx="16" hasCustomPrompt="1"/>
          </p:nvPr>
        </p:nvSpPr>
        <p:spPr>
          <a:xfrm>
            <a:off x="113156" y="148319"/>
            <a:ext cx="6683235" cy="368011"/>
          </a:xfrm>
          <a:prstGeom prst="rect">
            <a:avLst/>
          </a:prstGeom>
        </p:spPr>
        <p:txBody>
          <a:bodyPr/>
          <a:lstStyle>
            <a:lvl1pPr marL="0" indent="0">
              <a:buNone/>
              <a:defRPr sz="1800" b="1" baseline="0">
                <a:solidFill>
                  <a:schemeClr val="bg1"/>
                </a:solidFill>
                <a:latin typeface="Arial" panose="020B0604020202020204" pitchFamily="34" charset="0"/>
                <a:cs typeface="Arial" panose="020B0604020202020204" pitchFamily="34" charset="0"/>
              </a:defRPr>
            </a:lvl1pPr>
          </a:lstStyle>
          <a:p>
            <a:pPr lvl="0"/>
            <a:r>
              <a:rPr lang="en-US" dirty="0"/>
              <a:t>Final Exam: Question _ of _: True or False</a:t>
            </a:r>
          </a:p>
        </p:txBody>
      </p:sp>
    </p:spTree>
    <p:extLst>
      <p:ext uri="{BB962C8B-B14F-4D97-AF65-F5344CB8AC3E}">
        <p14:creationId xmlns:p14="http://schemas.microsoft.com/office/powerpoint/2010/main" val="1035829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it Course">
    <p:spTree>
      <p:nvGrpSpPr>
        <p:cNvPr id="1" name=""/>
        <p:cNvGrpSpPr/>
        <p:nvPr/>
      </p:nvGrpSpPr>
      <p:grpSpPr>
        <a:xfrm>
          <a:off x="0" y="0"/>
          <a:ext cx="0" cy="0"/>
          <a:chOff x="0" y="0"/>
          <a:chExt cx="0" cy="0"/>
        </a:xfrm>
      </p:grpSpPr>
      <p:pic>
        <p:nvPicPr>
          <p:cNvPr id="17" name="Picture 16"/>
          <p:cNvPicPr>
            <a:picLocks noChangeAspect="1"/>
          </p:cNvPicPr>
          <p:nvPr userDrawn="1"/>
        </p:nvPicPr>
        <p:blipFill rotWithShape="1">
          <a:blip r:embed="rId2">
            <a:extLst>
              <a:ext uri="{28A0092B-C50C-407E-A947-70E740481C1C}">
                <a14:useLocalDpi xmlns:a14="http://schemas.microsoft.com/office/drawing/2010/main" val="0"/>
              </a:ext>
            </a:extLst>
          </a:blip>
          <a:srcRect b="12595"/>
          <a:stretch/>
        </p:blipFill>
        <p:spPr>
          <a:xfrm>
            <a:off x="0" y="115081"/>
            <a:ext cx="6858000" cy="4512780"/>
          </a:xfrm>
          <a:prstGeom prst="rect">
            <a:avLst/>
          </a:prstGeom>
        </p:spPr>
      </p:pic>
      <p:sp>
        <p:nvSpPr>
          <p:cNvPr id="16" name="Rectangle 15"/>
          <p:cNvSpPr/>
          <p:nvPr userDrawn="1"/>
        </p:nvSpPr>
        <p:spPr>
          <a:xfrm>
            <a:off x="0" y="1197946"/>
            <a:ext cx="6858000" cy="2029711"/>
          </a:xfrm>
          <a:prstGeom prst="rect">
            <a:avLst/>
          </a:prstGeom>
          <a:solidFill>
            <a:schemeClr val="tx1">
              <a:alpha val="3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p:cNvSpPr>
            <a:spLocks noGrp="1"/>
          </p:cNvSpPr>
          <p:nvPr>
            <p:ph type="body" sz="quarter" idx="11" hasCustomPrompt="1"/>
          </p:nvPr>
        </p:nvSpPr>
        <p:spPr>
          <a:xfrm>
            <a:off x="477827" y="1846854"/>
            <a:ext cx="5610225" cy="560388"/>
          </a:xfrm>
          <a:prstGeom prst="rect">
            <a:avLst/>
          </a:prstGeom>
        </p:spPr>
        <p:txBody>
          <a:bodyPr/>
          <a:lstStyle>
            <a:lvl1pPr marL="0" indent="0">
              <a:buNone/>
              <a:defRPr sz="3200" b="1">
                <a:solidFill>
                  <a:schemeClr val="bg1"/>
                </a:solidFill>
                <a:latin typeface="Arial" panose="020B0604020202020204" pitchFamily="34" charset="0"/>
                <a:cs typeface="Arial" panose="020B0604020202020204" pitchFamily="34" charset="0"/>
              </a:defRPr>
            </a:lvl1pPr>
          </a:lstStyle>
          <a:p>
            <a:pPr lvl="0"/>
            <a:r>
              <a:rPr lang="en-US" dirty="0"/>
              <a:t>Exit Course</a:t>
            </a:r>
          </a:p>
        </p:txBody>
      </p:sp>
      <p:sp>
        <p:nvSpPr>
          <p:cNvPr id="8" name="Text Placeholder 7"/>
          <p:cNvSpPr>
            <a:spLocks noGrp="1"/>
          </p:cNvSpPr>
          <p:nvPr>
            <p:ph type="body" sz="quarter" idx="10" hasCustomPrompt="1"/>
          </p:nvPr>
        </p:nvSpPr>
        <p:spPr>
          <a:xfrm>
            <a:off x="477827" y="1425449"/>
            <a:ext cx="5610225" cy="324367"/>
          </a:xfrm>
          <a:prstGeom prst="rect">
            <a:avLst/>
          </a:prstGeom>
        </p:spPr>
        <p:txBody>
          <a:bodyPr/>
          <a:lstStyle>
            <a:lvl1pPr marL="0" indent="0">
              <a:buNone/>
              <a:defRPr sz="1600" b="1" baseline="0">
                <a:solidFill>
                  <a:srgbClr val="F7B948"/>
                </a:solidFill>
                <a:latin typeface="Arial" panose="020B0604020202020204" pitchFamily="34" charset="0"/>
                <a:cs typeface="Arial" panose="020B0604020202020204" pitchFamily="34" charset="0"/>
              </a:defRPr>
            </a:lvl1pPr>
          </a:lstStyle>
          <a:p>
            <a:pPr lvl="0"/>
            <a:r>
              <a:rPr lang="en-US" dirty="0"/>
              <a:t>Congratulations! You have completed this course!</a:t>
            </a:r>
          </a:p>
        </p:txBody>
      </p:sp>
      <p:sp>
        <p:nvSpPr>
          <p:cNvPr id="6" name="Rectangle 5"/>
          <p:cNvSpPr/>
          <p:nvPr userDrawn="1"/>
        </p:nvSpPr>
        <p:spPr>
          <a:xfrm>
            <a:off x="0" y="0"/>
            <a:ext cx="6858000" cy="230161"/>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flipV="1">
            <a:off x="0" y="223667"/>
            <a:ext cx="6858000" cy="600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4516490"/>
            <a:ext cx="6858000" cy="112276"/>
          </a:xfrm>
          <a:prstGeom prst="rect">
            <a:avLst/>
          </a:prstGeom>
          <a:solidFill>
            <a:srgbClr val="F7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flipV="1">
            <a:off x="0" y="4627860"/>
            <a:ext cx="6858000" cy="600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Placeholder 14"/>
          <p:cNvSpPr>
            <a:spLocks noGrp="1"/>
          </p:cNvSpPr>
          <p:nvPr>
            <p:ph type="body" sz="quarter" idx="12" hasCustomPrompt="1"/>
          </p:nvPr>
        </p:nvSpPr>
        <p:spPr>
          <a:xfrm>
            <a:off x="477827" y="2434816"/>
            <a:ext cx="5610225" cy="279400"/>
          </a:xfrm>
          <a:prstGeom prst="rect">
            <a:avLst/>
          </a:prstGeom>
        </p:spPr>
        <p:txBody>
          <a:bodyPr/>
          <a:lstStyle>
            <a:lvl1pPr marL="0" indent="0">
              <a:buNone/>
              <a:defRPr sz="1400" b="1" baseline="0">
                <a:solidFill>
                  <a:srgbClr val="F7B948"/>
                </a:solidFill>
                <a:latin typeface="Arial" panose="020B0604020202020204" pitchFamily="34" charset="0"/>
                <a:cs typeface="Arial" panose="020B0604020202020204" pitchFamily="34" charset="0"/>
              </a:defRPr>
            </a:lvl1pPr>
          </a:lstStyle>
          <a:p>
            <a:pPr lvl="0"/>
            <a:r>
              <a:rPr lang="en-US" dirty="0"/>
              <a:t>Click Exit Course</a:t>
            </a:r>
          </a:p>
        </p:txBody>
      </p:sp>
    </p:spTree>
    <p:extLst>
      <p:ext uri="{BB962C8B-B14F-4D97-AF65-F5344CB8AC3E}">
        <p14:creationId xmlns:p14="http://schemas.microsoft.com/office/powerpoint/2010/main" val="3263284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b="12595"/>
          <a:stretch/>
        </p:blipFill>
        <p:spPr>
          <a:xfrm>
            <a:off x="0" y="115081"/>
            <a:ext cx="6858000" cy="4512780"/>
          </a:xfrm>
          <a:prstGeom prst="rect">
            <a:avLst/>
          </a:prstGeom>
        </p:spPr>
      </p:pic>
      <p:sp>
        <p:nvSpPr>
          <p:cNvPr id="23" name="Rectangle 22"/>
          <p:cNvSpPr/>
          <p:nvPr userDrawn="1"/>
        </p:nvSpPr>
        <p:spPr>
          <a:xfrm>
            <a:off x="0" y="1203960"/>
            <a:ext cx="6858000" cy="2029711"/>
          </a:xfrm>
          <a:prstGeom prst="rect">
            <a:avLst/>
          </a:prstGeom>
          <a:solidFill>
            <a:schemeClr val="tx1">
              <a:alpha val="3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hasCustomPrompt="1"/>
          </p:nvPr>
        </p:nvSpPr>
        <p:spPr>
          <a:xfrm>
            <a:off x="481264" y="2626467"/>
            <a:ext cx="5919535" cy="356704"/>
          </a:xfrm>
          <a:prstGeom prst="rect">
            <a:avLst/>
          </a:prstGeom>
        </p:spPr>
        <p:txBody>
          <a:bodyPr/>
          <a:lstStyle>
            <a:lvl1pPr marL="0" indent="0">
              <a:buNone/>
              <a:defRPr sz="1800" b="1" baseline="0">
                <a:solidFill>
                  <a:srgbClr val="F7B948"/>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Insert Course Chapter Subtitle</a:t>
            </a:r>
          </a:p>
        </p:txBody>
      </p:sp>
      <p:sp>
        <p:nvSpPr>
          <p:cNvPr id="8" name="Text Placeholder 7"/>
          <p:cNvSpPr>
            <a:spLocks noGrp="1"/>
          </p:cNvSpPr>
          <p:nvPr>
            <p:ph type="body" sz="quarter" idx="10" hasCustomPrompt="1"/>
          </p:nvPr>
        </p:nvSpPr>
        <p:spPr>
          <a:xfrm>
            <a:off x="481265" y="1894232"/>
            <a:ext cx="5919535" cy="732235"/>
          </a:xfrm>
          <a:prstGeom prst="rect">
            <a:avLst/>
          </a:prstGeom>
        </p:spPr>
        <p:txBody>
          <a:bodyPr anchor="ctr"/>
          <a:lstStyle>
            <a:lvl1pPr marL="0" indent="0">
              <a:buNone/>
              <a:defRPr sz="2400" b="1" baseline="0">
                <a:solidFill>
                  <a:schemeClr val="bg1"/>
                </a:solidFill>
                <a:latin typeface="Arial" panose="020B0604020202020204" pitchFamily="34" charset="0"/>
                <a:cs typeface="Arial" panose="020B0604020202020204" pitchFamily="34" charset="0"/>
              </a:defRPr>
            </a:lvl1pPr>
          </a:lstStyle>
          <a:p>
            <a:pPr lvl="0"/>
            <a:r>
              <a:rPr lang="en-US" dirty="0"/>
              <a:t>Insert Chapter _: Insert Chapter Topic</a:t>
            </a:r>
          </a:p>
        </p:txBody>
      </p:sp>
      <p:sp>
        <p:nvSpPr>
          <p:cNvPr id="13" name="Rectangle 12"/>
          <p:cNvSpPr/>
          <p:nvPr userDrawn="1"/>
        </p:nvSpPr>
        <p:spPr>
          <a:xfrm>
            <a:off x="0" y="4516703"/>
            <a:ext cx="6858000" cy="112276"/>
          </a:xfrm>
          <a:prstGeom prst="rect">
            <a:avLst/>
          </a:prstGeom>
          <a:solidFill>
            <a:srgbClr val="F7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0"/>
            <a:ext cx="6858000" cy="230161"/>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flipV="1">
            <a:off x="0" y="4627860"/>
            <a:ext cx="6858000" cy="600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flipV="1">
            <a:off x="0" y="223454"/>
            <a:ext cx="6858000" cy="600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986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urse Overview">
    <p:spTree>
      <p:nvGrpSpPr>
        <p:cNvPr id="1" name=""/>
        <p:cNvGrpSpPr/>
        <p:nvPr/>
      </p:nvGrpSpPr>
      <p:grpSpPr>
        <a:xfrm>
          <a:off x="0" y="0"/>
          <a:ext cx="0" cy="0"/>
          <a:chOff x="0" y="0"/>
          <a:chExt cx="0" cy="0"/>
        </a:xfrm>
      </p:grpSpPr>
      <p:sp>
        <p:nvSpPr>
          <p:cNvPr id="14" name="Rectangle 13"/>
          <p:cNvSpPr/>
          <p:nvPr userDrawn="1"/>
        </p:nvSpPr>
        <p:spPr>
          <a:xfrm>
            <a:off x="0" y="77969"/>
            <a:ext cx="6858000" cy="474481"/>
          </a:xfrm>
          <a:prstGeom prst="rect">
            <a:avLst/>
          </a:prstGeom>
          <a:solidFill>
            <a:srgbClr val="CE5C1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9" hasCustomPrompt="1"/>
          </p:nvPr>
        </p:nvSpPr>
        <p:spPr>
          <a:xfrm>
            <a:off x="113156" y="148114"/>
            <a:ext cx="3529013" cy="388938"/>
          </a:xfrm>
          <a:prstGeom prst="rect">
            <a:avLst/>
          </a:prstGeom>
        </p:spPr>
        <p:txBody>
          <a:bodyPr/>
          <a:lstStyle>
            <a:lvl1pPr marL="0" indent="0">
              <a:buNone/>
              <a:defRPr sz="1800" b="1" baseline="0">
                <a:solidFill>
                  <a:schemeClr val="bg1"/>
                </a:solidFill>
                <a:latin typeface="Arial" panose="020B0604020202020204" pitchFamily="34" charset="0"/>
                <a:cs typeface="Arial" panose="020B0604020202020204" pitchFamily="34" charset="0"/>
              </a:defRPr>
            </a:lvl1pPr>
          </a:lstStyle>
          <a:p>
            <a:pPr lvl="0"/>
            <a:r>
              <a:rPr lang="en-US" dirty="0"/>
              <a:t>Course Overview</a:t>
            </a:r>
          </a:p>
        </p:txBody>
      </p:sp>
      <p:sp>
        <p:nvSpPr>
          <p:cNvPr id="11" name="Rectangle 10"/>
          <p:cNvSpPr/>
          <p:nvPr userDrawn="1"/>
        </p:nvSpPr>
        <p:spPr>
          <a:xfrm flipV="1">
            <a:off x="0" y="-1"/>
            <a:ext cx="6858000" cy="77970"/>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3"/>
          <p:cNvSpPr>
            <a:spLocks noGrp="1"/>
          </p:cNvSpPr>
          <p:nvPr>
            <p:ph sz="half" idx="18" hasCustomPrompt="1"/>
          </p:nvPr>
        </p:nvSpPr>
        <p:spPr>
          <a:xfrm>
            <a:off x="4345118" y="910591"/>
            <a:ext cx="2512881" cy="3428999"/>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If you have one, insert Graphic or Image here. Otherwise, describe a graphic that should be placed here.</a:t>
            </a:r>
          </a:p>
        </p:txBody>
      </p:sp>
      <p:sp>
        <p:nvSpPr>
          <p:cNvPr id="12" name="Content Placeholder 7"/>
          <p:cNvSpPr>
            <a:spLocks noGrp="1"/>
          </p:cNvSpPr>
          <p:nvPr>
            <p:ph sz="quarter" idx="13" hasCustomPrompt="1"/>
          </p:nvPr>
        </p:nvSpPr>
        <p:spPr>
          <a:xfrm>
            <a:off x="168160" y="910591"/>
            <a:ext cx="4011954" cy="3429000"/>
          </a:xfrm>
          <a:prstGeom prst="rect">
            <a:avLst/>
          </a:prstGeom>
          <a:solidFill>
            <a:schemeClr val="bg1"/>
          </a:solidFill>
        </p:spPr>
        <p:txBody>
          <a:bodyPr/>
          <a:lstStyle>
            <a:lvl1pPr marL="0" indent="0">
              <a:lnSpc>
                <a:spcPct val="110000"/>
              </a:lnSpc>
              <a:spcBef>
                <a:spcPts val="0"/>
              </a:spcBef>
              <a:buFont typeface="Arial" panose="020B0604020202020204" pitchFamily="34" charset="0"/>
              <a:buNone/>
              <a:defRPr sz="1400" b="0" baseline="0">
                <a:latin typeface="Arial" panose="020B0604020202020204" pitchFamily="34" charset="0"/>
                <a:cs typeface="Arial" panose="020B0604020202020204" pitchFamily="34" charset="0"/>
                <a:sym typeface="Wingdings" panose="05000000000000000000" pitchFamily="2" charset="2"/>
              </a:defRPr>
            </a:lvl1pPr>
            <a:lvl2pPr marL="625475" indent="-285750">
              <a:lnSpc>
                <a:spcPct val="110000"/>
              </a:lnSpc>
              <a:spcBef>
                <a:spcPts val="0"/>
              </a:spcBef>
              <a:buFont typeface="Arial" panose="020B0604020202020204" pitchFamily="34" charset="0"/>
              <a:buChar char="•"/>
              <a:defRPr sz="1400" baseline="0">
                <a:latin typeface="Arial" panose="020B0604020202020204" pitchFamily="34" charset="0"/>
                <a:cs typeface="Arial" panose="020B0604020202020204" pitchFamily="34" charset="0"/>
              </a:defRPr>
            </a:lvl2pPr>
          </a:lstStyle>
          <a:p>
            <a:pPr lvl="0"/>
            <a:r>
              <a:rPr lang="en-US" dirty="0"/>
              <a:t>(Insert Learning Objectives here) In this course, you will learn about:</a:t>
            </a:r>
          </a:p>
          <a:p>
            <a:pPr lvl="1"/>
            <a:r>
              <a:rPr lang="en-US" dirty="0"/>
              <a:t>Learning Objective 1 </a:t>
            </a:r>
          </a:p>
          <a:p>
            <a:pPr lvl="1"/>
            <a:r>
              <a:rPr lang="en-US" dirty="0"/>
              <a:t>Learning Objective 2</a:t>
            </a:r>
          </a:p>
          <a:p>
            <a:pPr lvl="1"/>
            <a:r>
              <a:rPr lang="en-US" dirty="0"/>
              <a:t>Learning Objective 3</a:t>
            </a:r>
          </a:p>
          <a:p>
            <a:pPr lvl="1"/>
            <a:r>
              <a:rPr lang="en-US" dirty="0"/>
              <a:t>Etc.</a:t>
            </a:r>
          </a:p>
          <a:p>
            <a:pPr lvl="0"/>
            <a:endParaRPr lang="en-US" dirty="0"/>
          </a:p>
          <a:p>
            <a:pPr lvl="0"/>
            <a:r>
              <a:rPr lang="en-US" dirty="0"/>
              <a:t>Prerequisites</a:t>
            </a:r>
          </a:p>
          <a:p>
            <a:pPr lvl="0"/>
            <a:r>
              <a:rPr lang="en-US" dirty="0"/>
              <a:t>Enter any prerequisites for the course here.</a:t>
            </a:r>
          </a:p>
          <a:p>
            <a:pPr lvl="0"/>
            <a:endParaRPr lang="en-US" dirty="0"/>
          </a:p>
          <a:p>
            <a:pPr lvl="0"/>
            <a:r>
              <a:rPr lang="en-US" dirty="0"/>
              <a:t>Duration</a:t>
            </a:r>
          </a:p>
          <a:p>
            <a:pPr lvl="0"/>
            <a:r>
              <a:rPr lang="en-US" dirty="0"/>
              <a:t>Enter approximately how long it will take to complete this course here.</a:t>
            </a:r>
          </a:p>
        </p:txBody>
      </p:sp>
    </p:spTree>
    <p:extLst>
      <p:ext uri="{BB962C8B-B14F-4D97-AF65-F5344CB8AC3E}">
        <p14:creationId xmlns:p14="http://schemas.microsoft.com/office/powerpoint/2010/main" val="1978881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Subtopic Content Slide">
    <p:spTree>
      <p:nvGrpSpPr>
        <p:cNvPr id="1" name=""/>
        <p:cNvGrpSpPr/>
        <p:nvPr/>
      </p:nvGrpSpPr>
      <p:grpSpPr>
        <a:xfrm>
          <a:off x="0" y="0"/>
          <a:ext cx="0" cy="0"/>
          <a:chOff x="0" y="0"/>
          <a:chExt cx="0" cy="0"/>
        </a:xfrm>
      </p:grpSpPr>
      <p:sp>
        <p:nvSpPr>
          <p:cNvPr id="5" name="Content Placeholder 3"/>
          <p:cNvSpPr>
            <a:spLocks noGrp="1"/>
          </p:cNvSpPr>
          <p:nvPr>
            <p:ph sz="half" idx="2" hasCustomPrompt="1"/>
          </p:nvPr>
        </p:nvSpPr>
        <p:spPr>
          <a:xfrm>
            <a:off x="4345118" y="910591"/>
            <a:ext cx="2512881" cy="3428999"/>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If you have one, insert Graphic or Image here. Otherwise, describe a graphic that should be placed here.</a:t>
            </a:r>
          </a:p>
        </p:txBody>
      </p:sp>
      <p:sp>
        <p:nvSpPr>
          <p:cNvPr id="8" name="Content Placeholder 7"/>
          <p:cNvSpPr>
            <a:spLocks noGrp="1"/>
          </p:cNvSpPr>
          <p:nvPr>
            <p:ph sz="quarter" idx="13" hasCustomPrompt="1"/>
          </p:nvPr>
        </p:nvSpPr>
        <p:spPr>
          <a:xfrm>
            <a:off x="168160" y="910591"/>
            <a:ext cx="4011954" cy="3429000"/>
          </a:xfrm>
          <a:prstGeom prst="rect">
            <a:avLst/>
          </a:prstGeom>
        </p:spPr>
        <p:txBody>
          <a:bodyPr/>
          <a:lstStyle>
            <a:lvl1pPr marL="0" indent="0">
              <a:buFont typeface="Arial" panose="020B0604020202020204" pitchFamily="34" charset="0"/>
              <a:buNone/>
              <a:defRPr sz="1400" baseline="0">
                <a:latin typeface="Arial" panose="020B0604020202020204" pitchFamily="34" charset="0"/>
                <a:cs typeface="Arial" panose="020B0604020202020204" pitchFamily="34" charset="0"/>
              </a:defRPr>
            </a:lvl1pPr>
            <a:lvl2pPr marL="625475" indent="-285750">
              <a:buFont typeface="Arial" panose="020B0604020202020204" pitchFamily="34" charset="0"/>
              <a:buChar char="•"/>
              <a:defRPr>
                <a:latin typeface="Arial" panose="020B0604020202020204" pitchFamily="34" charset="0"/>
                <a:cs typeface="Arial" panose="020B0604020202020204" pitchFamily="34" charset="0"/>
              </a:defRPr>
            </a:lvl2pPr>
          </a:lstStyle>
          <a:p>
            <a:pPr lvl="0"/>
            <a:r>
              <a:rPr lang="en-US" dirty="0"/>
              <a:t>Insert Text here.</a:t>
            </a:r>
          </a:p>
        </p:txBody>
      </p:sp>
      <p:sp>
        <p:nvSpPr>
          <p:cNvPr id="9" name="Rectangle 8"/>
          <p:cNvSpPr/>
          <p:nvPr userDrawn="1"/>
        </p:nvSpPr>
        <p:spPr>
          <a:xfrm flipV="1">
            <a:off x="0" y="-2"/>
            <a:ext cx="6858000" cy="77973"/>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77969"/>
            <a:ext cx="6858000" cy="474481"/>
          </a:xfrm>
          <a:prstGeom prst="rect">
            <a:avLst/>
          </a:prstGeom>
          <a:solidFill>
            <a:srgbClr val="CE5C1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quarter" idx="14" hasCustomPrompt="1"/>
          </p:nvPr>
        </p:nvSpPr>
        <p:spPr>
          <a:xfrm>
            <a:off x="111010" y="155942"/>
            <a:ext cx="5544004" cy="430394"/>
          </a:xfrm>
          <a:prstGeom prst="rect">
            <a:avLst/>
          </a:prstGeom>
        </p:spPr>
        <p:txBody>
          <a:bodyPr/>
          <a:lstStyle>
            <a:lvl1pPr marL="0" indent="0">
              <a:buNone/>
              <a:defRPr sz="1800" b="1" baseline="0">
                <a:solidFill>
                  <a:schemeClr val="bg1"/>
                </a:solidFill>
                <a:latin typeface="Arial" panose="020B0604020202020204" pitchFamily="34" charset="0"/>
                <a:cs typeface="Arial" panose="020B0604020202020204" pitchFamily="34" charset="0"/>
              </a:defRPr>
            </a:lvl1pPr>
            <a:lvl2pPr marL="342900" indent="0">
              <a:buNone/>
              <a:defRPr/>
            </a:lvl2pPr>
          </a:lstStyle>
          <a:p>
            <a:pPr lvl="0"/>
            <a:r>
              <a:rPr lang="en-US" dirty="0"/>
              <a:t>Insert Chapter Subtopic here</a:t>
            </a:r>
          </a:p>
        </p:txBody>
      </p:sp>
    </p:spTree>
    <p:extLst>
      <p:ext uri="{BB962C8B-B14F-4D97-AF65-F5344CB8AC3E}">
        <p14:creationId xmlns:p14="http://schemas.microsoft.com/office/powerpoint/2010/main" val="2243726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Knowledge Check - Multiple Choice">
    <p:spTree>
      <p:nvGrpSpPr>
        <p:cNvPr id="1" name=""/>
        <p:cNvGrpSpPr/>
        <p:nvPr/>
      </p:nvGrpSpPr>
      <p:grpSpPr>
        <a:xfrm>
          <a:off x="0" y="0"/>
          <a:ext cx="0" cy="0"/>
          <a:chOff x="0" y="0"/>
          <a:chExt cx="0" cy="0"/>
        </a:xfrm>
      </p:grpSpPr>
      <p:sp>
        <p:nvSpPr>
          <p:cNvPr id="9" name="Rectangle 8"/>
          <p:cNvSpPr/>
          <p:nvPr userDrawn="1"/>
        </p:nvSpPr>
        <p:spPr>
          <a:xfrm flipV="1">
            <a:off x="0" y="-2"/>
            <a:ext cx="6858000" cy="77973"/>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77969"/>
            <a:ext cx="6858000" cy="474481"/>
          </a:xfrm>
          <a:prstGeom prst="rect">
            <a:avLst/>
          </a:prstGeom>
          <a:solidFill>
            <a:srgbClr val="CE5C1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quarter" idx="14" hasCustomPrompt="1"/>
          </p:nvPr>
        </p:nvSpPr>
        <p:spPr>
          <a:xfrm>
            <a:off x="111010" y="155942"/>
            <a:ext cx="5544004" cy="430394"/>
          </a:xfrm>
          <a:prstGeom prst="rect">
            <a:avLst/>
          </a:prstGeom>
        </p:spPr>
        <p:txBody>
          <a:bodyPr/>
          <a:lstStyle>
            <a:lvl1pPr marL="0" indent="0">
              <a:buNone/>
              <a:defRPr sz="1800" b="1" baseline="0">
                <a:solidFill>
                  <a:schemeClr val="bg1"/>
                </a:solidFill>
                <a:latin typeface="Arial" panose="020B0604020202020204" pitchFamily="34" charset="0"/>
                <a:cs typeface="Arial" panose="020B0604020202020204" pitchFamily="34" charset="0"/>
              </a:defRPr>
            </a:lvl1pPr>
            <a:lvl2pPr marL="342900" indent="0">
              <a:buNone/>
              <a:defRPr/>
            </a:lvl2pPr>
          </a:lstStyle>
          <a:p>
            <a:pPr lvl="0"/>
            <a:r>
              <a:rPr lang="en-US" dirty="0"/>
              <a:t>Chapter Knowledge Check</a:t>
            </a:r>
          </a:p>
        </p:txBody>
      </p:sp>
      <p:sp>
        <p:nvSpPr>
          <p:cNvPr id="10" name="Text Placeholder 7"/>
          <p:cNvSpPr>
            <a:spLocks noGrp="1"/>
          </p:cNvSpPr>
          <p:nvPr>
            <p:ph type="body" sz="quarter" idx="11" hasCustomPrompt="1"/>
          </p:nvPr>
        </p:nvSpPr>
        <p:spPr>
          <a:xfrm>
            <a:off x="413773" y="973462"/>
            <a:ext cx="6030454" cy="995062"/>
          </a:xfrm>
          <a:prstGeom prst="rect">
            <a:avLst/>
          </a:prstGeom>
        </p:spPr>
        <p:txBody>
          <a:bodyPr/>
          <a:lstStyle>
            <a:lvl1pPr marL="0" indent="0">
              <a:buNone/>
              <a:defRPr sz="1600" baseline="0">
                <a:latin typeface="Arial" panose="020B0604020202020204" pitchFamily="34" charset="0"/>
                <a:cs typeface="Arial" panose="020B0604020202020204" pitchFamily="34" charset="0"/>
              </a:defRPr>
            </a:lvl1pPr>
          </a:lstStyle>
          <a:p>
            <a:pPr lvl="0"/>
            <a:r>
              <a:rPr lang="en-US" dirty="0"/>
              <a:t>This slide is a multiple choice question featuring text. Add your question here and the choices below. Put the correct choice in bold. For another Multiple Choice question slide, copy and paste this slide or insert from the Master Slide menu. </a:t>
            </a:r>
          </a:p>
        </p:txBody>
      </p:sp>
      <p:sp>
        <p:nvSpPr>
          <p:cNvPr id="11" name="Text Placeholder 9"/>
          <p:cNvSpPr>
            <a:spLocks noGrp="1"/>
          </p:cNvSpPr>
          <p:nvPr>
            <p:ph type="body" sz="quarter" idx="12" hasCustomPrompt="1"/>
          </p:nvPr>
        </p:nvSpPr>
        <p:spPr>
          <a:xfrm>
            <a:off x="413773" y="2346564"/>
            <a:ext cx="5974685" cy="332608"/>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Choice A: Type Answer choice here.</a:t>
            </a:r>
          </a:p>
        </p:txBody>
      </p:sp>
      <p:sp>
        <p:nvSpPr>
          <p:cNvPr id="12" name="Text Placeholder 9"/>
          <p:cNvSpPr>
            <a:spLocks noGrp="1"/>
          </p:cNvSpPr>
          <p:nvPr>
            <p:ph type="body" sz="quarter" idx="15" hasCustomPrompt="1"/>
          </p:nvPr>
        </p:nvSpPr>
        <p:spPr>
          <a:xfrm>
            <a:off x="413774" y="2751842"/>
            <a:ext cx="5974685" cy="348613"/>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Choice B: Type Answer choice here.</a:t>
            </a:r>
          </a:p>
        </p:txBody>
      </p:sp>
      <p:sp>
        <p:nvSpPr>
          <p:cNvPr id="13" name="Text Placeholder 9"/>
          <p:cNvSpPr>
            <a:spLocks noGrp="1"/>
          </p:cNvSpPr>
          <p:nvPr>
            <p:ph type="body" sz="quarter" idx="16" hasCustomPrompt="1"/>
          </p:nvPr>
        </p:nvSpPr>
        <p:spPr>
          <a:xfrm>
            <a:off x="413774" y="3173126"/>
            <a:ext cx="5974685" cy="348613"/>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Choice C: Type Answer choice here.</a:t>
            </a:r>
          </a:p>
        </p:txBody>
      </p:sp>
      <p:sp>
        <p:nvSpPr>
          <p:cNvPr id="14" name="Text Placeholder 9"/>
          <p:cNvSpPr>
            <a:spLocks noGrp="1"/>
          </p:cNvSpPr>
          <p:nvPr>
            <p:ph type="body" sz="quarter" idx="17" hasCustomPrompt="1"/>
          </p:nvPr>
        </p:nvSpPr>
        <p:spPr>
          <a:xfrm>
            <a:off x="413773" y="3594410"/>
            <a:ext cx="5974685" cy="348613"/>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Choice D: Type Answer choice here.</a:t>
            </a:r>
          </a:p>
        </p:txBody>
      </p:sp>
    </p:spTree>
    <p:extLst>
      <p:ext uri="{BB962C8B-B14F-4D97-AF65-F5344CB8AC3E}">
        <p14:creationId xmlns:p14="http://schemas.microsoft.com/office/powerpoint/2010/main" val="278873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odule Knowledge Check - True or False">
    <p:spTree>
      <p:nvGrpSpPr>
        <p:cNvPr id="1" name=""/>
        <p:cNvGrpSpPr/>
        <p:nvPr/>
      </p:nvGrpSpPr>
      <p:grpSpPr>
        <a:xfrm>
          <a:off x="0" y="0"/>
          <a:ext cx="0" cy="0"/>
          <a:chOff x="0" y="0"/>
          <a:chExt cx="0" cy="0"/>
        </a:xfrm>
      </p:grpSpPr>
      <p:sp>
        <p:nvSpPr>
          <p:cNvPr id="9" name="Rectangle 8"/>
          <p:cNvSpPr/>
          <p:nvPr userDrawn="1"/>
        </p:nvSpPr>
        <p:spPr>
          <a:xfrm flipV="1">
            <a:off x="0" y="-2"/>
            <a:ext cx="6858000" cy="77973"/>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77969"/>
            <a:ext cx="6858000" cy="474481"/>
          </a:xfrm>
          <a:prstGeom prst="rect">
            <a:avLst/>
          </a:prstGeom>
          <a:solidFill>
            <a:srgbClr val="CE5C1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quarter" idx="14" hasCustomPrompt="1"/>
          </p:nvPr>
        </p:nvSpPr>
        <p:spPr>
          <a:xfrm>
            <a:off x="111010" y="155942"/>
            <a:ext cx="5544004" cy="430394"/>
          </a:xfrm>
          <a:prstGeom prst="rect">
            <a:avLst/>
          </a:prstGeom>
        </p:spPr>
        <p:txBody>
          <a:bodyPr/>
          <a:lstStyle>
            <a:lvl1pPr marL="0" indent="0">
              <a:buNone/>
              <a:defRPr sz="1800" b="1" baseline="0">
                <a:solidFill>
                  <a:schemeClr val="bg1"/>
                </a:solidFill>
                <a:latin typeface="Arial" panose="020B0604020202020204" pitchFamily="34" charset="0"/>
                <a:cs typeface="Arial" panose="020B0604020202020204" pitchFamily="34" charset="0"/>
              </a:defRPr>
            </a:lvl1pPr>
            <a:lvl2pPr marL="342900" indent="0">
              <a:buNone/>
              <a:defRPr/>
            </a:lvl2pPr>
          </a:lstStyle>
          <a:p>
            <a:pPr lvl="0"/>
            <a:r>
              <a:rPr lang="en-US" dirty="0"/>
              <a:t>Chapter Knowledge Check</a:t>
            </a:r>
          </a:p>
        </p:txBody>
      </p:sp>
      <p:sp>
        <p:nvSpPr>
          <p:cNvPr id="15" name="Text Placeholder 9"/>
          <p:cNvSpPr>
            <a:spLocks noGrp="1"/>
          </p:cNvSpPr>
          <p:nvPr>
            <p:ph type="body" sz="quarter" idx="12" hasCustomPrompt="1"/>
          </p:nvPr>
        </p:nvSpPr>
        <p:spPr>
          <a:xfrm>
            <a:off x="413773" y="2346564"/>
            <a:ext cx="5974685" cy="332608"/>
          </a:xfrm>
          <a:prstGeom prst="rect">
            <a:avLst/>
          </a:prstGeom>
        </p:spPr>
        <p:txBody>
          <a:bodyPr/>
          <a:lstStyle>
            <a:lvl1pPr marL="0" indent="0">
              <a:buNone/>
              <a:defRPr sz="1600" baseline="0">
                <a:latin typeface="Arial" panose="020B0604020202020204" pitchFamily="34" charset="0"/>
                <a:cs typeface="Arial" panose="020B0604020202020204" pitchFamily="34" charset="0"/>
              </a:defRPr>
            </a:lvl1pPr>
          </a:lstStyle>
          <a:p>
            <a:pPr lvl="0"/>
            <a:r>
              <a:rPr lang="en-US" dirty="0"/>
              <a:t>Choice A: True</a:t>
            </a:r>
          </a:p>
        </p:txBody>
      </p:sp>
      <p:sp>
        <p:nvSpPr>
          <p:cNvPr id="16" name="Text Placeholder 9"/>
          <p:cNvSpPr>
            <a:spLocks noGrp="1"/>
          </p:cNvSpPr>
          <p:nvPr>
            <p:ph type="body" sz="quarter" idx="13" hasCustomPrompt="1"/>
          </p:nvPr>
        </p:nvSpPr>
        <p:spPr>
          <a:xfrm>
            <a:off x="413774" y="2762637"/>
            <a:ext cx="5974685" cy="348613"/>
          </a:xfrm>
          <a:prstGeom prst="rect">
            <a:avLst/>
          </a:prstGeom>
        </p:spPr>
        <p:txBody>
          <a:bodyPr/>
          <a:lstStyle>
            <a:lvl1pPr marL="0" indent="0">
              <a:buNone/>
              <a:defRPr sz="1600" baseline="0">
                <a:latin typeface="Arial" panose="020B0604020202020204" pitchFamily="34" charset="0"/>
                <a:cs typeface="Arial" panose="020B0604020202020204" pitchFamily="34" charset="0"/>
              </a:defRPr>
            </a:lvl1pPr>
          </a:lstStyle>
          <a:p>
            <a:pPr lvl="0"/>
            <a:r>
              <a:rPr lang="en-US" dirty="0"/>
              <a:t>Choice B: False</a:t>
            </a:r>
            <a:br>
              <a:rPr lang="en-US" dirty="0"/>
            </a:br>
            <a:endParaRPr lang="en-US" dirty="0"/>
          </a:p>
          <a:p>
            <a:pPr lvl="0"/>
            <a:endParaRPr lang="en-US" dirty="0"/>
          </a:p>
          <a:p>
            <a:pPr lvl="0"/>
            <a:endParaRPr lang="en-US" dirty="0"/>
          </a:p>
          <a:p>
            <a:pPr lvl="0"/>
            <a:endParaRPr lang="en-US" dirty="0"/>
          </a:p>
        </p:txBody>
      </p:sp>
      <p:sp>
        <p:nvSpPr>
          <p:cNvPr id="17" name="Text Placeholder 7"/>
          <p:cNvSpPr>
            <a:spLocks noGrp="1"/>
          </p:cNvSpPr>
          <p:nvPr>
            <p:ph type="body" sz="quarter" idx="11" hasCustomPrompt="1"/>
          </p:nvPr>
        </p:nvSpPr>
        <p:spPr>
          <a:xfrm>
            <a:off x="397538" y="973462"/>
            <a:ext cx="6030454" cy="995062"/>
          </a:xfrm>
          <a:prstGeom prst="rect">
            <a:avLst/>
          </a:prstGeom>
        </p:spPr>
        <p:txBody>
          <a:bodyPr/>
          <a:lstStyle>
            <a:lvl1pPr marL="0" indent="0">
              <a:buNone/>
              <a:defRPr sz="1600" baseline="0">
                <a:latin typeface="Arial" panose="020B0604020202020204" pitchFamily="34" charset="0"/>
                <a:cs typeface="Arial" panose="020B0604020202020204" pitchFamily="34" charset="0"/>
              </a:defRPr>
            </a:lvl1pPr>
          </a:lstStyle>
          <a:p>
            <a:pPr lvl="0"/>
            <a:r>
              <a:rPr lang="en-US" dirty="0"/>
              <a:t>This slide is a True or False question. Add your question here and the choices below. Put the correct choice in bold. For another M/C question slide, copy and paste this slide or insert from the Master Slide menu. </a:t>
            </a:r>
          </a:p>
        </p:txBody>
      </p:sp>
    </p:spTree>
    <p:extLst>
      <p:ext uri="{BB962C8B-B14F-4D97-AF65-F5344CB8AC3E}">
        <p14:creationId xmlns:p14="http://schemas.microsoft.com/office/powerpoint/2010/main" val="749562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Summary">
    <p:spTree>
      <p:nvGrpSpPr>
        <p:cNvPr id="1" name=""/>
        <p:cNvGrpSpPr/>
        <p:nvPr/>
      </p:nvGrpSpPr>
      <p:grpSpPr>
        <a:xfrm>
          <a:off x="0" y="0"/>
          <a:ext cx="0" cy="0"/>
          <a:chOff x="0" y="0"/>
          <a:chExt cx="0" cy="0"/>
        </a:xfrm>
      </p:grpSpPr>
      <p:sp>
        <p:nvSpPr>
          <p:cNvPr id="10" name="Rectangle 9"/>
          <p:cNvSpPr/>
          <p:nvPr userDrawn="1"/>
        </p:nvSpPr>
        <p:spPr>
          <a:xfrm>
            <a:off x="0" y="77969"/>
            <a:ext cx="6858000" cy="474481"/>
          </a:xfrm>
          <a:prstGeom prst="rect">
            <a:avLst/>
          </a:prstGeom>
          <a:solidFill>
            <a:srgbClr val="CE5C1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9" hasCustomPrompt="1"/>
          </p:nvPr>
        </p:nvSpPr>
        <p:spPr>
          <a:xfrm>
            <a:off x="113157" y="144509"/>
            <a:ext cx="5081414" cy="426402"/>
          </a:xfrm>
          <a:prstGeom prst="rect">
            <a:avLst/>
          </a:prstGeom>
        </p:spPr>
        <p:txBody>
          <a:bodyPr/>
          <a:lstStyle>
            <a:lvl1pPr marL="0" indent="0">
              <a:buNone/>
              <a:defRPr sz="1800" b="1">
                <a:solidFill>
                  <a:schemeClr val="bg1"/>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Chapter Summary</a:t>
            </a:r>
          </a:p>
        </p:txBody>
      </p:sp>
      <p:sp>
        <p:nvSpPr>
          <p:cNvPr id="6" name="Rectangle 5"/>
          <p:cNvSpPr/>
          <p:nvPr userDrawn="1"/>
        </p:nvSpPr>
        <p:spPr>
          <a:xfrm flipV="1">
            <a:off x="0" y="-1"/>
            <a:ext cx="6858000" cy="77970"/>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ntent Placeholder 3"/>
          <p:cNvSpPr>
            <a:spLocks noGrp="1"/>
          </p:cNvSpPr>
          <p:nvPr>
            <p:ph sz="half" idx="18" hasCustomPrompt="1"/>
          </p:nvPr>
        </p:nvSpPr>
        <p:spPr>
          <a:xfrm>
            <a:off x="4345118" y="910591"/>
            <a:ext cx="2512881" cy="3428999"/>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If you have one, insert Graphic or Image here. Otherwise, describe a graphic that should be placed here.</a:t>
            </a:r>
          </a:p>
        </p:txBody>
      </p:sp>
      <p:sp>
        <p:nvSpPr>
          <p:cNvPr id="13" name="Content Placeholder 7"/>
          <p:cNvSpPr>
            <a:spLocks noGrp="1"/>
          </p:cNvSpPr>
          <p:nvPr>
            <p:ph sz="quarter" idx="13" hasCustomPrompt="1"/>
          </p:nvPr>
        </p:nvSpPr>
        <p:spPr>
          <a:xfrm>
            <a:off x="168160" y="910591"/>
            <a:ext cx="4011954" cy="3429000"/>
          </a:xfrm>
          <a:prstGeom prst="rect">
            <a:avLst/>
          </a:prstGeom>
          <a:solidFill>
            <a:schemeClr val="bg1"/>
          </a:solidFill>
        </p:spPr>
        <p:txBody>
          <a:bodyPr/>
          <a:lstStyle>
            <a:lvl1pPr marL="0" indent="0">
              <a:buFont typeface="Arial" panose="020B0604020202020204" pitchFamily="34" charset="0"/>
              <a:buNone/>
              <a:defRPr sz="1400" baseline="0">
                <a:latin typeface="Arial" panose="020B0604020202020204" pitchFamily="34" charset="0"/>
                <a:cs typeface="Arial" panose="020B0604020202020204" pitchFamily="34" charset="0"/>
              </a:defRPr>
            </a:lvl1pPr>
            <a:lvl2pPr marL="625475" indent="-285750">
              <a:buFont typeface="Arial" panose="020B0604020202020204" pitchFamily="34" charset="0"/>
              <a:buChar char="•"/>
              <a:defRPr>
                <a:latin typeface="Arial" panose="020B0604020202020204" pitchFamily="34" charset="0"/>
                <a:cs typeface="Arial" panose="020B0604020202020204" pitchFamily="34" charset="0"/>
              </a:defRPr>
            </a:lvl2pPr>
          </a:lstStyle>
          <a:p>
            <a:pPr lvl="0"/>
            <a:r>
              <a:rPr lang="en-US" dirty="0"/>
              <a:t>Insert Text here.</a:t>
            </a:r>
          </a:p>
        </p:txBody>
      </p:sp>
    </p:spTree>
    <p:extLst>
      <p:ext uri="{BB962C8B-B14F-4D97-AF65-F5344CB8AC3E}">
        <p14:creationId xmlns:p14="http://schemas.microsoft.com/office/powerpoint/2010/main" val="60907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ext Steps">
    <p:spTree>
      <p:nvGrpSpPr>
        <p:cNvPr id="1" name=""/>
        <p:cNvGrpSpPr/>
        <p:nvPr/>
      </p:nvGrpSpPr>
      <p:grpSpPr>
        <a:xfrm>
          <a:off x="0" y="0"/>
          <a:ext cx="0" cy="0"/>
          <a:chOff x="0" y="0"/>
          <a:chExt cx="0" cy="0"/>
        </a:xfrm>
      </p:grpSpPr>
      <p:sp>
        <p:nvSpPr>
          <p:cNvPr id="13" name="Rectangle 12"/>
          <p:cNvSpPr/>
          <p:nvPr userDrawn="1"/>
        </p:nvSpPr>
        <p:spPr>
          <a:xfrm>
            <a:off x="0" y="77969"/>
            <a:ext cx="6858000" cy="474481"/>
          </a:xfrm>
          <a:prstGeom prst="rect">
            <a:avLst/>
          </a:prstGeom>
          <a:solidFill>
            <a:srgbClr val="CE5C1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9" hasCustomPrompt="1"/>
          </p:nvPr>
        </p:nvSpPr>
        <p:spPr>
          <a:xfrm>
            <a:off x="113156" y="155939"/>
            <a:ext cx="3505533" cy="332745"/>
          </a:xfrm>
          <a:prstGeom prst="rect">
            <a:avLst/>
          </a:prstGeom>
        </p:spPr>
        <p:txBody>
          <a:bodyPr/>
          <a:lstStyle>
            <a:lvl1pPr marL="0" indent="0">
              <a:buNone/>
              <a:defRPr sz="1800" b="1">
                <a:solidFill>
                  <a:schemeClr val="bg1"/>
                </a:solidFill>
                <a:latin typeface="Arial" panose="020B0604020202020204" pitchFamily="34" charset="0"/>
                <a:cs typeface="Arial" panose="020B0604020202020204" pitchFamily="34" charset="0"/>
              </a:defRPr>
            </a:lvl1pPr>
          </a:lstStyle>
          <a:p>
            <a:pPr lvl="0"/>
            <a:r>
              <a:rPr lang="en-US" dirty="0"/>
              <a:t>Next Steps</a:t>
            </a:r>
          </a:p>
        </p:txBody>
      </p:sp>
      <p:sp>
        <p:nvSpPr>
          <p:cNvPr id="9" name="Rectangle 8"/>
          <p:cNvSpPr/>
          <p:nvPr userDrawn="1"/>
        </p:nvSpPr>
        <p:spPr>
          <a:xfrm flipV="1">
            <a:off x="0" y="-1"/>
            <a:ext cx="6858000" cy="77970"/>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3"/>
          <p:cNvSpPr>
            <a:spLocks noGrp="1"/>
          </p:cNvSpPr>
          <p:nvPr>
            <p:ph sz="half" idx="18" hasCustomPrompt="1"/>
          </p:nvPr>
        </p:nvSpPr>
        <p:spPr>
          <a:xfrm>
            <a:off x="4345118" y="910591"/>
            <a:ext cx="2512881" cy="3428999"/>
          </a:xfrm>
          <a:prstGeom prst="rect">
            <a:avLst/>
          </a:prstGeom>
        </p:spPr>
        <p:txBody>
          <a:bodyPr/>
          <a:lstStyle>
            <a:lvl1pPr marL="0" indent="0">
              <a:buNone/>
              <a:defRPr sz="1400" baseline="0">
                <a:latin typeface="Arial" panose="020B0604020202020204" pitchFamily="34" charset="0"/>
                <a:cs typeface="Arial" panose="020B0604020202020204" pitchFamily="34" charset="0"/>
              </a:defRPr>
            </a:lvl1pPr>
          </a:lstStyle>
          <a:p>
            <a:pPr lvl="0"/>
            <a:r>
              <a:rPr lang="en-US" dirty="0"/>
              <a:t>If you have one, insert Graphic or Image here. Otherwise, describe a graphic that should be placed here.</a:t>
            </a:r>
          </a:p>
        </p:txBody>
      </p:sp>
      <p:sp>
        <p:nvSpPr>
          <p:cNvPr id="17" name="Content Placeholder 7"/>
          <p:cNvSpPr>
            <a:spLocks noGrp="1"/>
          </p:cNvSpPr>
          <p:nvPr>
            <p:ph sz="quarter" idx="13" hasCustomPrompt="1"/>
          </p:nvPr>
        </p:nvSpPr>
        <p:spPr>
          <a:xfrm>
            <a:off x="168160" y="910591"/>
            <a:ext cx="4011954" cy="3429000"/>
          </a:xfrm>
          <a:prstGeom prst="rect">
            <a:avLst/>
          </a:prstGeom>
          <a:solidFill>
            <a:schemeClr val="bg1"/>
          </a:solidFill>
        </p:spPr>
        <p:txBody>
          <a:bodyPr/>
          <a:lstStyle>
            <a:lvl1pPr marL="0" indent="0">
              <a:buFont typeface="Arial" panose="020B0604020202020204" pitchFamily="34" charset="0"/>
              <a:buNone/>
              <a:defRPr sz="1400" baseline="0">
                <a:latin typeface="Arial" panose="020B0604020202020204" pitchFamily="34" charset="0"/>
                <a:cs typeface="Arial" panose="020B0604020202020204" pitchFamily="34" charset="0"/>
              </a:defRPr>
            </a:lvl1pPr>
            <a:lvl2pPr marL="625475" indent="-285750">
              <a:buFont typeface="Arial" panose="020B0604020202020204" pitchFamily="34" charset="0"/>
              <a:buChar char="•"/>
              <a:defRPr>
                <a:latin typeface="Arial" panose="020B0604020202020204" pitchFamily="34" charset="0"/>
                <a:cs typeface="Arial" panose="020B0604020202020204" pitchFamily="34" charset="0"/>
              </a:defRPr>
            </a:lvl2pPr>
          </a:lstStyle>
          <a:p>
            <a:pPr lvl="0"/>
            <a:r>
              <a:rPr lang="en-US" dirty="0"/>
              <a:t>Insert Text here.</a:t>
            </a:r>
          </a:p>
        </p:txBody>
      </p:sp>
    </p:spTree>
    <p:extLst>
      <p:ext uri="{BB962C8B-B14F-4D97-AF65-F5344CB8AC3E}">
        <p14:creationId xmlns:p14="http://schemas.microsoft.com/office/powerpoint/2010/main" val="206441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l Exam">
    <p:spTree>
      <p:nvGrpSpPr>
        <p:cNvPr id="1" name=""/>
        <p:cNvGrpSpPr/>
        <p:nvPr/>
      </p:nvGrpSpPr>
      <p:grpSpPr>
        <a:xfrm>
          <a:off x="0" y="0"/>
          <a:ext cx="0" cy="0"/>
          <a:chOff x="0" y="0"/>
          <a:chExt cx="0" cy="0"/>
        </a:xfrm>
      </p:grpSpPr>
      <p:pic>
        <p:nvPicPr>
          <p:cNvPr id="18" name="Picture 17"/>
          <p:cNvPicPr>
            <a:picLocks noChangeAspect="1"/>
          </p:cNvPicPr>
          <p:nvPr userDrawn="1"/>
        </p:nvPicPr>
        <p:blipFill rotWithShape="1">
          <a:blip r:embed="rId2">
            <a:extLst>
              <a:ext uri="{28A0092B-C50C-407E-A947-70E740481C1C}">
                <a14:useLocalDpi xmlns:a14="http://schemas.microsoft.com/office/drawing/2010/main" val="0"/>
              </a:ext>
            </a:extLst>
          </a:blip>
          <a:srcRect b="12595"/>
          <a:stretch/>
        </p:blipFill>
        <p:spPr>
          <a:xfrm>
            <a:off x="0" y="115081"/>
            <a:ext cx="6858000" cy="4512780"/>
          </a:xfrm>
          <a:prstGeom prst="rect">
            <a:avLst/>
          </a:prstGeom>
        </p:spPr>
      </p:pic>
      <p:sp>
        <p:nvSpPr>
          <p:cNvPr id="16" name="Rectangle 15"/>
          <p:cNvSpPr/>
          <p:nvPr userDrawn="1"/>
        </p:nvSpPr>
        <p:spPr>
          <a:xfrm>
            <a:off x="0" y="1203960"/>
            <a:ext cx="6858000" cy="1841748"/>
          </a:xfrm>
          <a:prstGeom prst="rect">
            <a:avLst/>
          </a:prstGeom>
          <a:solidFill>
            <a:schemeClr val="tx1">
              <a:alpha val="3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0" hasCustomPrompt="1"/>
          </p:nvPr>
        </p:nvSpPr>
        <p:spPr>
          <a:xfrm>
            <a:off x="478900" y="1876515"/>
            <a:ext cx="4868863" cy="609600"/>
          </a:xfrm>
          <a:prstGeom prst="rect">
            <a:avLst/>
          </a:prstGeom>
        </p:spPr>
        <p:txBody>
          <a:bodyPr/>
          <a:lstStyle>
            <a:lvl1pPr marL="0" indent="0">
              <a:buNone/>
              <a:defRPr sz="3200" b="1" baseline="0">
                <a:solidFill>
                  <a:schemeClr val="bg1"/>
                </a:solidFill>
                <a:latin typeface="Arial" panose="020B0604020202020204" pitchFamily="34" charset="0"/>
                <a:cs typeface="Arial" panose="020B0604020202020204" pitchFamily="34" charset="0"/>
              </a:defRPr>
            </a:lvl1pPr>
          </a:lstStyle>
          <a:p>
            <a:pPr lvl="0"/>
            <a:r>
              <a:rPr lang="en-US" dirty="0"/>
              <a:t>Final Exam</a:t>
            </a:r>
          </a:p>
        </p:txBody>
      </p:sp>
      <p:sp>
        <p:nvSpPr>
          <p:cNvPr id="13" name="Rectangle 12"/>
          <p:cNvSpPr/>
          <p:nvPr userDrawn="1"/>
        </p:nvSpPr>
        <p:spPr>
          <a:xfrm>
            <a:off x="0" y="0"/>
            <a:ext cx="6858000" cy="230161"/>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flipV="1">
            <a:off x="0" y="223667"/>
            <a:ext cx="6858000" cy="600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4516916"/>
            <a:ext cx="6858000" cy="112276"/>
          </a:xfrm>
          <a:prstGeom prst="rect">
            <a:avLst/>
          </a:prstGeom>
          <a:solidFill>
            <a:srgbClr val="F7B9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flipV="1">
            <a:off x="0" y="4628073"/>
            <a:ext cx="6858000" cy="600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5447339"/>
      </p:ext>
    </p:extLst>
  </p:cSld>
  <p:clrMapOvr>
    <a:masterClrMapping/>
  </p:clrMapOvr>
  <p:extLst mod="1">
    <p:ext uri="{DCECCB84-F9BA-43D5-87BE-67443E8EF086}">
      <p15:sldGuideLst xmlns:p15="http://schemas.microsoft.com/office/powerpoint/2012/main">
        <p15:guide id="1" orient="horz" pos="13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4679340"/>
            <a:ext cx="6858000" cy="464160"/>
          </a:xfrm>
          <a:prstGeom prst="rect">
            <a:avLst/>
          </a:prstGeom>
          <a:solidFill>
            <a:srgbClr val="002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95777" y="4699631"/>
            <a:ext cx="801261" cy="423578"/>
          </a:xfrm>
          <a:prstGeom prst="rect">
            <a:avLst/>
          </a:prstGeom>
        </p:spPr>
      </p:pic>
    </p:spTree>
    <p:extLst>
      <p:ext uri="{BB962C8B-B14F-4D97-AF65-F5344CB8AC3E}">
        <p14:creationId xmlns:p14="http://schemas.microsoft.com/office/powerpoint/2010/main" val="733848336"/>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86" r:id="rId3"/>
    <p:sldLayoutId id="2147483703" r:id="rId4"/>
    <p:sldLayoutId id="2147483706" r:id="rId5"/>
    <p:sldLayoutId id="2147483707" r:id="rId6"/>
    <p:sldLayoutId id="2147483687" r:id="rId7"/>
    <p:sldLayoutId id="2147483700" r:id="rId8"/>
    <p:sldLayoutId id="2147483701" r:id="rId9"/>
    <p:sldLayoutId id="2147483704" r:id="rId10"/>
    <p:sldLayoutId id="2147483676" r:id="rId11"/>
    <p:sldLayoutId id="2147483702" r:id="rId12"/>
    <p:sldLayoutId id="2147483688"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2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
        <p:nvSpPr>
          <p:cNvPr id="4" name="Text Placeholder 3"/>
          <p:cNvSpPr>
            <a:spLocks noGrp="1"/>
          </p:cNvSpPr>
          <p:nvPr>
            <p:ph type="body" sz="quarter" idx="10"/>
          </p:nvPr>
        </p:nvSpPr>
        <p:spPr/>
        <p:txBody>
          <a:bodyPr/>
          <a:lstStyle/>
          <a:p>
            <a:endParaRPr lang="en-US" dirty="0"/>
          </a:p>
        </p:txBody>
      </p:sp>
      <p:sp>
        <p:nvSpPr>
          <p:cNvPr id="6" name="Speech Bubble: Rectangle with Corners Rounded 5"/>
          <p:cNvSpPr/>
          <p:nvPr/>
        </p:nvSpPr>
        <p:spPr>
          <a:xfrm>
            <a:off x="-1697277" y="-1"/>
            <a:ext cx="1422957" cy="2987459"/>
          </a:xfrm>
          <a:prstGeom prst="wedgeRoundRectCallout">
            <a:avLst>
              <a:gd name="adj1" fmla="val 66672"/>
              <a:gd name="adj2" fmla="val -43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course series title here, if a multi-module course (if not then make blank). Type is already set to the correct settings: </a:t>
            </a:r>
            <a:r>
              <a:rPr lang="en-US" sz="1400" b="1" dirty="0">
                <a:latin typeface="Arial" panose="020B0604020202020204" pitchFamily="34" charset="0"/>
                <a:cs typeface="Arial" panose="020B0604020202020204" pitchFamily="34" charset="0"/>
              </a:rPr>
              <a:t>16 pt. Arial Bold  </a:t>
            </a:r>
          </a:p>
        </p:txBody>
      </p:sp>
      <p:sp>
        <p:nvSpPr>
          <p:cNvPr id="7" name="TextBox 6"/>
          <p:cNvSpPr txBox="1"/>
          <p:nvPr/>
        </p:nvSpPr>
        <p:spPr>
          <a:xfrm>
            <a:off x="6927795" y="0"/>
            <a:ext cx="1827898" cy="3323987"/>
          </a:xfrm>
          <a:prstGeom prst="rect">
            <a:avLst/>
          </a:prstGeom>
          <a:solidFill>
            <a:schemeClr val="accent2"/>
          </a:solidFill>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NOTE</a:t>
            </a:r>
            <a:r>
              <a:rPr lang="en-US" sz="1400" dirty="0">
                <a:solidFill>
                  <a:schemeClr val="bg1"/>
                </a:solidFill>
                <a:latin typeface="Arial" panose="020B0604020202020204" pitchFamily="34" charset="0"/>
                <a:cs typeface="Arial" panose="020B0604020202020204" pitchFamily="34" charset="0"/>
              </a:rPr>
              <a:t>: This template contains the basic slides you will need to create a computer-based training course. You do not have to use every slide—use only those you need. Also, you will end up using some of the slides, such as the main content slide and question slides, more than once.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1673" y="3486854"/>
            <a:ext cx="1676634" cy="790685"/>
          </a:xfrm>
          <a:prstGeom prst="rect">
            <a:avLst/>
          </a:prstGeom>
        </p:spPr>
      </p:pic>
      <p:sp>
        <p:nvSpPr>
          <p:cNvPr id="9" name="Speech Bubble: Rectangle with Corners Rounded 8"/>
          <p:cNvSpPr/>
          <p:nvPr/>
        </p:nvSpPr>
        <p:spPr>
          <a:xfrm>
            <a:off x="7253021" y="3416625"/>
            <a:ext cx="1502672" cy="1906937"/>
          </a:xfrm>
          <a:prstGeom prst="wedgeRoundRectCallout">
            <a:avLst>
              <a:gd name="adj1" fmla="val -74189"/>
              <a:gd name="adj2" fmla="val -553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Enter your Course ID # here. Type is already set to the correct settings: </a:t>
            </a:r>
            <a:r>
              <a:rPr lang="en-US" sz="1400" b="1" dirty="0">
                <a:latin typeface="Arial" panose="020B0604020202020204" pitchFamily="34" charset="0"/>
                <a:cs typeface="Arial" panose="020B0604020202020204" pitchFamily="34" charset="0"/>
              </a:rPr>
              <a:t>12 pt. Arial Bold</a:t>
            </a:r>
            <a:r>
              <a:rPr lang="en-US" sz="1400" dirty="0">
                <a:latin typeface="Arial" panose="020B0604020202020204" pitchFamily="34" charset="0"/>
                <a:cs typeface="Arial" panose="020B0604020202020204" pitchFamily="34" charset="0"/>
              </a:rPr>
              <a:t>.</a:t>
            </a:r>
          </a:p>
        </p:txBody>
      </p:sp>
      <p:sp>
        <p:nvSpPr>
          <p:cNvPr id="5" name="Speech Bubble: Rectangle with Corners Rounded 4"/>
          <p:cNvSpPr/>
          <p:nvPr/>
        </p:nvSpPr>
        <p:spPr>
          <a:xfrm>
            <a:off x="-1643738" y="3125245"/>
            <a:ext cx="1503043" cy="1778695"/>
          </a:xfrm>
          <a:prstGeom prst="wedgeRoundRectCallout">
            <a:avLst>
              <a:gd name="adj1" fmla="val 63421"/>
              <a:gd name="adj2" fmla="val -9289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course title here. Type is already set to the correct settings: </a:t>
            </a:r>
            <a:r>
              <a:rPr lang="en-US" sz="1400" b="1" dirty="0">
                <a:latin typeface="Arial" panose="020B0604020202020204" pitchFamily="34" charset="0"/>
                <a:cs typeface="Arial" panose="020B0604020202020204" pitchFamily="34" charset="0"/>
              </a:rPr>
              <a:t>32 pt. Arial Bold  </a:t>
            </a:r>
          </a:p>
        </p:txBody>
      </p:sp>
    </p:spTree>
    <p:extLst>
      <p:ext uri="{BB962C8B-B14F-4D97-AF65-F5344CB8AC3E}">
        <p14:creationId xmlns:p14="http://schemas.microsoft.com/office/powerpoint/2010/main" val="956986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Content Placeholder 2"/>
          <p:cNvSpPr>
            <a:spLocks noGrp="1"/>
          </p:cNvSpPr>
          <p:nvPr>
            <p:ph sz="quarter" idx="13"/>
          </p:nvPr>
        </p:nvSpPr>
        <p:spPr/>
        <p:txBody>
          <a:bodyPr/>
          <a:lstStyle/>
          <a:p>
            <a:endParaRPr lang="en-US" dirty="0"/>
          </a:p>
        </p:txBody>
      </p:sp>
      <p:sp>
        <p:nvSpPr>
          <p:cNvPr id="4" name="Speech Bubble: Rectangle with Corners Rounded 3"/>
          <p:cNvSpPr/>
          <p:nvPr/>
        </p:nvSpPr>
        <p:spPr>
          <a:xfrm>
            <a:off x="-2202776" y="1237553"/>
            <a:ext cx="1818714" cy="2865055"/>
          </a:xfrm>
          <a:prstGeom prst="wedgeRoundRectCallout">
            <a:avLst>
              <a:gd name="adj1" fmla="val 68499"/>
              <a:gd name="adj2" fmla="val -458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panose="020B0604020202020204" pitchFamily="34" charset="0"/>
                <a:cs typeface="Arial" panose="020B0604020202020204" pitchFamily="34" charset="0"/>
              </a:rPr>
              <a:t>Add your course or module Final Exam text and instructions here.  Type is already set to the correct settings: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Body Type: </a:t>
            </a:r>
            <a:r>
              <a:rPr lang="en-US" sz="1400" b="1" dirty="0">
                <a:latin typeface="Arial" panose="020B0604020202020204" pitchFamily="34" charset="0"/>
                <a:cs typeface="Arial" panose="020B0604020202020204" pitchFamily="34" charset="0"/>
              </a:rPr>
              <a:t>12 pt. Arial Normal</a:t>
            </a:r>
          </a:p>
        </p:txBody>
      </p:sp>
    </p:spTree>
    <p:extLst>
      <p:ext uri="{BB962C8B-B14F-4D97-AF65-F5344CB8AC3E}">
        <p14:creationId xmlns:p14="http://schemas.microsoft.com/office/powerpoint/2010/main" val="4104708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sz="1400" dirty="0"/>
          </a:p>
        </p:txBody>
      </p:sp>
      <p:sp>
        <p:nvSpPr>
          <p:cNvPr id="3" name="Text Placeholder 2"/>
          <p:cNvSpPr>
            <a:spLocks noGrp="1"/>
          </p:cNvSpPr>
          <p:nvPr>
            <p:ph type="body" sz="quarter" idx="12"/>
          </p:nvPr>
        </p:nvSpPr>
        <p:spPr/>
        <p:txBody>
          <a:bodyPr/>
          <a:lstStyle/>
          <a:p>
            <a:endParaRPr lang="en-US" dirty="0"/>
          </a:p>
        </p:txBody>
      </p:sp>
      <p:sp>
        <p:nvSpPr>
          <p:cNvPr id="4" name="Text Placeholder 3"/>
          <p:cNvSpPr>
            <a:spLocks noGrp="1"/>
          </p:cNvSpPr>
          <p:nvPr>
            <p:ph type="body" sz="quarter" idx="13"/>
          </p:nvPr>
        </p:nvSpPr>
        <p:spPr/>
        <p:txBody>
          <a:bodyPr/>
          <a:lstStyle/>
          <a:p>
            <a:endParaRPr lang="en-US" dirty="0"/>
          </a:p>
        </p:txBody>
      </p:sp>
      <p:sp>
        <p:nvSpPr>
          <p:cNvPr id="5" name="Text Placeholder 4"/>
          <p:cNvSpPr>
            <a:spLocks noGrp="1"/>
          </p:cNvSpPr>
          <p:nvPr>
            <p:ph type="body" sz="quarter" idx="14"/>
          </p:nvPr>
        </p:nvSpPr>
        <p:spPr/>
        <p:txBody>
          <a:bodyPr/>
          <a:lstStyle/>
          <a:p>
            <a:endParaRPr lang="en-US" dirty="0"/>
          </a:p>
        </p:txBody>
      </p:sp>
      <p:sp>
        <p:nvSpPr>
          <p:cNvPr id="6" name="Text Placeholder 5"/>
          <p:cNvSpPr>
            <a:spLocks noGrp="1"/>
          </p:cNvSpPr>
          <p:nvPr>
            <p:ph type="body" sz="quarter" idx="15"/>
          </p:nvPr>
        </p:nvSpPr>
        <p:spPr/>
        <p:txBody>
          <a:bodyPr/>
          <a:lstStyle/>
          <a:p>
            <a:endParaRPr lang="en-US" dirty="0"/>
          </a:p>
        </p:txBody>
      </p:sp>
      <p:sp>
        <p:nvSpPr>
          <p:cNvPr id="7" name="Text Placeholder 6"/>
          <p:cNvSpPr>
            <a:spLocks noGrp="1"/>
          </p:cNvSpPr>
          <p:nvPr>
            <p:ph type="body" sz="quarter" idx="16"/>
          </p:nvPr>
        </p:nvSpPr>
        <p:spPr/>
        <p:txBody>
          <a:bodyPr/>
          <a:lstStyle/>
          <a:p>
            <a:endParaRPr lang="en-US" dirty="0"/>
          </a:p>
        </p:txBody>
      </p:sp>
      <p:sp>
        <p:nvSpPr>
          <p:cNvPr id="10" name="Speech Bubble: Rectangle with Corners Rounded 9"/>
          <p:cNvSpPr/>
          <p:nvPr/>
        </p:nvSpPr>
        <p:spPr>
          <a:xfrm>
            <a:off x="7080390" y="1366605"/>
            <a:ext cx="1818714" cy="3606228"/>
          </a:xfrm>
          <a:prstGeom prst="wedgeRoundRectCallout">
            <a:avLst>
              <a:gd name="adj1" fmla="val -60825"/>
              <a:gd name="adj2" fmla="val -182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Multiple Choice Question Answers here. </a:t>
            </a:r>
            <a:r>
              <a:rPr lang="en-US" sz="1400" b="1" dirty="0">
                <a:latin typeface="Arial" panose="020B0604020202020204" pitchFamily="34" charset="0"/>
                <a:cs typeface="Arial" panose="020B0604020202020204" pitchFamily="34" charset="0"/>
              </a:rPr>
              <a:t>BOLD</a:t>
            </a:r>
            <a:r>
              <a:rPr lang="en-US" sz="1400" dirty="0">
                <a:latin typeface="Arial" panose="020B0604020202020204" pitchFamily="34" charset="0"/>
                <a:cs typeface="Arial" panose="020B0604020202020204" pitchFamily="34" charset="0"/>
              </a:rPr>
              <a:t> the correct answer choice so ALD developers know which one to make correct. The type size is already set to the correct size and format: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Body Type: </a:t>
            </a:r>
            <a:r>
              <a:rPr lang="en-US" sz="1400" b="1" dirty="0">
                <a:latin typeface="Arial" panose="020B0604020202020204" pitchFamily="34" charset="0"/>
                <a:cs typeface="Arial" panose="020B0604020202020204" pitchFamily="34" charset="0"/>
              </a:rPr>
              <a:t>14 pt. Arial Normal</a:t>
            </a:r>
          </a:p>
        </p:txBody>
      </p:sp>
      <p:sp>
        <p:nvSpPr>
          <p:cNvPr id="11" name="Speech Bubble: Rectangle with Corners Rounded 10"/>
          <p:cNvSpPr/>
          <p:nvPr/>
        </p:nvSpPr>
        <p:spPr>
          <a:xfrm>
            <a:off x="-2180291" y="2346564"/>
            <a:ext cx="1818714" cy="2363222"/>
          </a:xfrm>
          <a:prstGeom prst="wedgeRoundRectCallout">
            <a:avLst>
              <a:gd name="adj1" fmla="val 66425"/>
              <a:gd name="adj2" fmla="val -801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panose="020B0604020202020204" pitchFamily="34" charset="0"/>
                <a:cs typeface="Arial" panose="020B0604020202020204" pitchFamily="34" charset="0"/>
              </a:rPr>
              <a:t>Add your Multiple Choice question text here. Type is already set to the correct settings: </a:t>
            </a: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Body Type: 14 pt. Arial Normal</a:t>
            </a:r>
          </a:p>
        </p:txBody>
      </p:sp>
      <p:sp>
        <p:nvSpPr>
          <p:cNvPr id="12" name="Speech Bubble: Rectangle with Corners Rounded 11"/>
          <p:cNvSpPr/>
          <p:nvPr/>
        </p:nvSpPr>
        <p:spPr>
          <a:xfrm>
            <a:off x="-2180291" y="-166896"/>
            <a:ext cx="1818714" cy="2135419"/>
          </a:xfrm>
          <a:prstGeom prst="wedgeRoundRectCallout">
            <a:avLst>
              <a:gd name="adj1" fmla="val 66876"/>
              <a:gd name="adj2" fmla="val -290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Multiple Choice question title here.</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Body Type: </a:t>
            </a:r>
            <a:r>
              <a:rPr lang="en-US" sz="1400" b="1" dirty="0">
                <a:latin typeface="Arial" panose="020B0604020202020204" pitchFamily="34" charset="0"/>
                <a:cs typeface="Arial" panose="020B0604020202020204" pitchFamily="34" charset="0"/>
              </a:rPr>
              <a:t>18 pt. Arial Bold</a:t>
            </a:r>
          </a:p>
          <a:p>
            <a:r>
              <a:rPr lang="en-US" sz="1400" dirty="0">
                <a:latin typeface="Arial" panose="020B0604020202020204" pitchFamily="34" charset="0"/>
                <a:cs typeface="Arial" panose="020B0604020202020204" pitchFamily="34" charset="0"/>
              </a:rPr>
              <a:t>Example Question Title: Question 1 of 10: Multiple Choice</a:t>
            </a:r>
          </a:p>
        </p:txBody>
      </p:sp>
    </p:spTree>
    <p:extLst>
      <p:ext uri="{BB962C8B-B14F-4D97-AF65-F5344CB8AC3E}">
        <p14:creationId xmlns:p14="http://schemas.microsoft.com/office/powerpoint/2010/main" val="237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US" sz="1400" dirty="0"/>
          </a:p>
        </p:txBody>
      </p:sp>
      <p:sp>
        <p:nvSpPr>
          <p:cNvPr id="3" name="Text Placeholder 2"/>
          <p:cNvSpPr>
            <a:spLocks noGrp="1"/>
          </p:cNvSpPr>
          <p:nvPr>
            <p:ph type="body" sz="quarter" idx="13"/>
          </p:nvPr>
        </p:nvSpPr>
        <p:spPr/>
        <p:txBody>
          <a:bodyPr/>
          <a:lstStyle/>
          <a:p>
            <a:endParaRPr lang="en-US" sz="1400" dirty="0"/>
          </a:p>
        </p:txBody>
      </p:sp>
      <p:sp>
        <p:nvSpPr>
          <p:cNvPr id="4" name="Text Placeholder 3"/>
          <p:cNvSpPr>
            <a:spLocks noGrp="1"/>
          </p:cNvSpPr>
          <p:nvPr>
            <p:ph type="body" sz="quarter" idx="11"/>
          </p:nvPr>
        </p:nvSpPr>
        <p:spPr/>
        <p:txBody>
          <a:bodyPr/>
          <a:lstStyle/>
          <a:p>
            <a:endParaRPr lang="en-US" sz="1400" dirty="0"/>
          </a:p>
        </p:txBody>
      </p:sp>
      <p:sp>
        <p:nvSpPr>
          <p:cNvPr id="5" name="Text Placeholder 4"/>
          <p:cNvSpPr>
            <a:spLocks noGrp="1"/>
          </p:cNvSpPr>
          <p:nvPr>
            <p:ph type="body" sz="quarter" idx="16"/>
          </p:nvPr>
        </p:nvSpPr>
        <p:spPr/>
        <p:txBody>
          <a:bodyPr/>
          <a:lstStyle/>
          <a:p>
            <a:endParaRPr lang="en-US" dirty="0"/>
          </a:p>
        </p:txBody>
      </p:sp>
      <p:sp>
        <p:nvSpPr>
          <p:cNvPr id="7" name="Speech Bubble: Rectangle with Corners Rounded 6"/>
          <p:cNvSpPr/>
          <p:nvPr/>
        </p:nvSpPr>
        <p:spPr>
          <a:xfrm>
            <a:off x="7306075" y="1186513"/>
            <a:ext cx="1818714" cy="2770474"/>
          </a:xfrm>
          <a:prstGeom prst="wedgeRoundRectCallout">
            <a:avLst>
              <a:gd name="adj1" fmla="val -71952"/>
              <a:gd name="adj2" fmla="val -51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True or False Question Answers here. BOLD the correct answer choice. The type size is already set to the correct size and format: </a:t>
            </a: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Body Type: 14 pt. Arial Normal</a:t>
            </a:r>
          </a:p>
        </p:txBody>
      </p:sp>
      <p:sp>
        <p:nvSpPr>
          <p:cNvPr id="8" name="Speech Bubble: Rectangle with Corners Rounded 7"/>
          <p:cNvSpPr/>
          <p:nvPr/>
        </p:nvSpPr>
        <p:spPr>
          <a:xfrm>
            <a:off x="-2180291" y="-166896"/>
            <a:ext cx="1818714" cy="2513460"/>
          </a:xfrm>
          <a:prstGeom prst="wedgeRoundRectCallout">
            <a:avLst>
              <a:gd name="adj1" fmla="val 66876"/>
              <a:gd name="adj2" fmla="val -290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Multiple Choice question title here. The type is already set to the correct size and format: </a:t>
            </a:r>
            <a:r>
              <a:rPr lang="en-US" sz="1400" b="1" dirty="0">
                <a:latin typeface="Arial" panose="020B0604020202020204" pitchFamily="34" charset="0"/>
                <a:cs typeface="Arial" panose="020B0604020202020204" pitchFamily="34" charset="0"/>
              </a:rPr>
              <a:t>18 pt. Arial Bold</a:t>
            </a:r>
          </a:p>
          <a:p>
            <a:r>
              <a:rPr lang="en-US" sz="1400" dirty="0">
                <a:latin typeface="Arial" panose="020B0604020202020204" pitchFamily="34" charset="0"/>
                <a:cs typeface="Arial" panose="020B0604020202020204" pitchFamily="34" charset="0"/>
              </a:rPr>
              <a:t>Example Question Title: Question 1 of 10: True or False</a:t>
            </a:r>
          </a:p>
        </p:txBody>
      </p:sp>
      <p:sp>
        <p:nvSpPr>
          <p:cNvPr id="6" name="Speech Bubble: Rectangle with Corners Rounded 5"/>
          <p:cNvSpPr/>
          <p:nvPr/>
        </p:nvSpPr>
        <p:spPr>
          <a:xfrm>
            <a:off x="-2180291" y="2762637"/>
            <a:ext cx="1818714" cy="1988534"/>
          </a:xfrm>
          <a:prstGeom prst="wedgeRoundRectCallout">
            <a:avLst>
              <a:gd name="adj1" fmla="val 67525"/>
              <a:gd name="adj2" fmla="val -945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panose="020B0604020202020204" pitchFamily="34" charset="0"/>
                <a:cs typeface="Arial" panose="020B0604020202020204" pitchFamily="34" charset="0"/>
              </a:rPr>
              <a:t>Add your True or False question text here.  Type is already set to the correct settings: </a:t>
            </a:r>
            <a:r>
              <a:rPr lang="en-US" sz="1400" b="1" dirty="0">
                <a:latin typeface="Arial" panose="020B0604020202020204" pitchFamily="34" charset="0"/>
                <a:cs typeface="Arial" panose="020B0604020202020204" pitchFamily="34" charset="0"/>
              </a:rPr>
              <a:t>14 pt. Arial Normal</a:t>
            </a:r>
          </a:p>
        </p:txBody>
      </p:sp>
    </p:spTree>
    <p:extLst>
      <p:ext uri="{BB962C8B-B14F-4D97-AF65-F5344CB8AC3E}">
        <p14:creationId xmlns:p14="http://schemas.microsoft.com/office/powerpoint/2010/main" val="2728477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ext Placeholder 2"/>
          <p:cNvSpPr>
            <a:spLocks noGrp="1"/>
          </p:cNvSpPr>
          <p:nvPr>
            <p:ph type="body" sz="quarter" idx="10"/>
          </p:nvPr>
        </p:nvSpPr>
        <p:spPr/>
        <p:txBody>
          <a:bodyPr/>
          <a:lstStyle/>
          <a:p>
            <a:endParaRPr lang="en-US" dirty="0"/>
          </a:p>
        </p:txBody>
      </p:sp>
      <p:sp>
        <p:nvSpPr>
          <p:cNvPr id="4" name="Text Placeholder 3"/>
          <p:cNvSpPr>
            <a:spLocks noGrp="1"/>
          </p:cNvSpPr>
          <p:nvPr>
            <p:ph type="body" sz="quarter" idx="12"/>
          </p:nvPr>
        </p:nvSpPr>
        <p:spPr>
          <a:xfrm>
            <a:off x="477827" y="2542766"/>
            <a:ext cx="5610225" cy="279400"/>
          </a:xfrm>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0728" y="3587668"/>
            <a:ext cx="1676634" cy="790685"/>
          </a:xfrm>
          <a:prstGeom prst="rect">
            <a:avLst/>
          </a:prstGeom>
        </p:spPr>
      </p:pic>
      <p:sp>
        <p:nvSpPr>
          <p:cNvPr id="6" name="Speech Bubble: Rectangle with Corners Rounded 5"/>
          <p:cNvSpPr/>
          <p:nvPr/>
        </p:nvSpPr>
        <p:spPr>
          <a:xfrm>
            <a:off x="-1847087" y="2039206"/>
            <a:ext cx="1483080" cy="2914837"/>
          </a:xfrm>
          <a:prstGeom prst="wedgeRoundRectCallout">
            <a:avLst>
              <a:gd name="adj1" fmla="val 71276"/>
              <a:gd name="adj2" fmla="val -418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You should not need to change this chapter slide tile, unless you feel it’s necessary. Type already set to the correct settings: </a:t>
            </a:r>
            <a:r>
              <a:rPr lang="en-US" sz="1400" b="1" dirty="0">
                <a:latin typeface="Arial" panose="020B0604020202020204" pitchFamily="34" charset="0"/>
                <a:cs typeface="Arial" panose="020B0604020202020204" pitchFamily="34" charset="0"/>
              </a:rPr>
              <a:t>32 pt. Arial Bold  </a:t>
            </a:r>
          </a:p>
        </p:txBody>
      </p:sp>
      <p:sp>
        <p:nvSpPr>
          <p:cNvPr id="7" name="Speech Bubble: Rectangle with Corners Rounded 6"/>
          <p:cNvSpPr/>
          <p:nvPr/>
        </p:nvSpPr>
        <p:spPr>
          <a:xfrm>
            <a:off x="-1847087" y="-256031"/>
            <a:ext cx="1572767" cy="2102886"/>
          </a:xfrm>
          <a:prstGeom prst="wedgeRoundRectCallout">
            <a:avLst>
              <a:gd name="adj1" fmla="val 65886"/>
              <a:gd name="adj2" fmla="val 253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You should not need to change this completion message. Type is already set to the correct settings: </a:t>
            </a:r>
            <a:r>
              <a:rPr lang="en-US" sz="1400" b="1" dirty="0">
                <a:latin typeface="Arial" panose="020B0604020202020204" pitchFamily="34" charset="0"/>
                <a:cs typeface="Arial" panose="020B0604020202020204" pitchFamily="34" charset="0"/>
              </a:rPr>
              <a:t>16 pt. Arial Bold  </a:t>
            </a:r>
          </a:p>
        </p:txBody>
      </p:sp>
      <p:sp>
        <p:nvSpPr>
          <p:cNvPr id="9" name="Speech Bubble: Rectangle with Corners Rounded 8"/>
          <p:cNvSpPr/>
          <p:nvPr/>
        </p:nvSpPr>
        <p:spPr>
          <a:xfrm>
            <a:off x="7161617" y="1979619"/>
            <a:ext cx="1493868" cy="2573592"/>
          </a:xfrm>
          <a:prstGeom prst="wedgeRoundRectCallout">
            <a:avLst>
              <a:gd name="adj1" fmla="val -68897"/>
              <a:gd name="adj2" fmla="val -222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You should not have to change this Exit command. Type should already be set to the correct settings: </a:t>
            </a:r>
            <a:r>
              <a:rPr lang="en-US" sz="1400" b="1" dirty="0">
                <a:latin typeface="Arial" panose="020B0604020202020204" pitchFamily="34" charset="0"/>
                <a:cs typeface="Arial" panose="020B0604020202020204" pitchFamily="34" charset="0"/>
              </a:rPr>
              <a:t>14 pt. Arial Bold  </a:t>
            </a:r>
          </a:p>
        </p:txBody>
      </p:sp>
    </p:spTree>
    <p:extLst>
      <p:ext uri="{BB962C8B-B14F-4D97-AF65-F5344CB8AC3E}">
        <p14:creationId xmlns:p14="http://schemas.microsoft.com/office/powerpoint/2010/main" val="1571267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ext Placeholder 2"/>
          <p:cNvSpPr>
            <a:spLocks noGrp="1"/>
          </p:cNvSpPr>
          <p:nvPr>
            <p:ph type="body" sz="quarter" idx="10"/>
          </p:nvPr>
        </p:nvSpPr>
        <p:spPr/>
        <p:txBody>
          <a:bodyPr/>
          <a:lstStyle/>
          <a:p>
            <a:endParaRPr lang="en-US" dirty="0"/>
          </a:p>
        </p:txBody>
      </p:sp>
      <p:sp>
        <p:nvSpPr>
          <p:cNvPr id="4" name="Speech Bubble: Rectangle with Corners Rounded 3"/>
          <p:cNvSpPr/>
          <p:nvPr/>
        </p:nvSpPr>
        <p:spPr>
          <a:xfrm>
            <a:off x="-1639825" y="-54864"/>
            <a:ext cx="1361648" cy="2372719"/>
          </a:xfrm>
          <a:prstGeom prst="wedgeRoundRectCallout">
            <a:avLst>
              <a:gd name="adj1" fmla="val 67184"/>
              <a:gd name="adj2" fmla="val 376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Topic title and number, e.g., Topic 1. Type is already set to the correct settings: </a:t>
            </a:r>
            <a:r>
              <a:rPr lang="en-US" sz="1400" b="1" dirty="0">
                <a:latin typeface="Arial" panose="020B0604020202020204" pitchFamily="34" charset="0"/>
                <a:cs typeface="Arial" panose="020B0604020202020204" pitchFamily="34" charset="0"/>
              </a:rPr>
              <a:t>24 pt. Arial Bold.  </a:t>
            </a:r>
          </a:p>
        </p:txBody>
      </p:sp>
      <p:sp>
        <p:nvSpPr>
          <p:cNvPr id="5" name="Speech Bubble: Rectangle with Corners Rounded 4"/>
          <p:cNvSpPr/>
          <p:nvPr/>
        </p:nvSpPr>
        <p:spPr>
          <a:xfrm>
            <a:off x="-1639824" y="2664354"/>
            <a:ext cx="1361647" cy="2169774"/>
          </a:xfrm>
          <a:prstGeom prst="wedgeRoundRectCallout">
            <a:avLst>
              <a:gd name="adj1" fmla="val 68494"/>
              <a:gd name="adj2" fmla="val -467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a:t>
            </a:r>
            <a:r>
              <a:rPr lang="en-US" sz="1400">
                <a:latin typeface="Arial" panose="020B0604020202020204" pitchFamily="34" charset="0"/>
                <a:cs typeface="Arial" panose="020B0604020202020204" pitchFamily="34" charset="0"/>
              </a:rPr>
              <a:t>Topic Subtitle </a:t>
            </a:r>
            <a:r>
              <a:rPr lang="en-US" sz="1400" dirty="0">
                <a:latin typeface="Arial" panose="020B0604020202020204" pitchFamily="34" charset="0"/>
                <a:cs typeface="Arial" panose="020B0604020202020204" pitchFamily="34" charset="0"/>
              </a:rPr>
              <a:t>here. Type is already set to the correct settings: </a:t>
            </a:r>
            <a:r>
              <a:rPr lang="en-US" sz="1400" b="1" dirty="0">
                <a:latin typeface="Arial" panose="020B0604020202020204" pitchFamily="34" charset="0"/>
                <a:cs typeface="Arial" panose="020B0604020202020204" pitchFamily="34" charset="0"/>
              </a:rPr>
              <a:t>18 pt. Arial Bold.</a:t>
            </a:r>
          </a:p>
        </p:txBody>
      </p:sp>
    </p:spTree>
    <p:extLst>
      <p:ext uri="{BB962C8B-B14F-4D97-AF65-F5344CB8AC3E}">
        <p14:creationId xmlns:p14="http://schemas.microsoft.com/office/powerpoint/2010/main" val="3408509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endParaRPr lang="en-US" dirty="0"/>
          </a:p>
        </p:txBody>
      </p:sp>
      <p:sp>
        <p:nvSpPr>
          <p:cNvPr id="3" name="Content Placeholder 2"/>
          <p:cNvSpPr>
            <a:spLocks noGrp="1"/>
          </p:cNvSpPr>
          <p:nvPr>
            <p:ph sz="half" idx="18"/>
          </p:nvPr>
        </p:nvSpPr>
        <p:spPr/>
        <p:txBody>
          <a:bodyPr/>
          <a:lstStyle/>
          <a:p>
            <a:endParaRPr lang="en-US" dirty="0"/>
          </a:p>
        </p:txBody>
      </p:sp>
      <p:sp>
        <p:nvSpPr>
          <p:cNvPr id="4" name="Content Placeholder 3"/>
          <p:cNvSpPr>
            <a:spLocks noGrp="1"/>
          </p:cNvSpPr>
          <p:nvPr>
            <p:ph sz="quarter" idx="13"/>
          </p:nvPr>
        </p:nvSpPr>
        <p:spPr/>
        <p:txBody>
          <a:bodyPr/>
          <a:lstStyle/>
          <a:p>
            <a:endParaRPr lang="en-US" dirty="0"/>
          </a:p>
        </p:txBody>
      </p:sp>
      <p:sp>
        <p:nvSpPr>
          <p:cNvPr id="5" name="Speech Bubble: Rectangle with Corners Rounded 4"/>
          <p:cNvSpPr/>
          <p:nvPr/>
        </p:nvSpPr>
        <p:spPr>
          <a:xfrm>
            <a:off x="-2135687" y="1"/>
            <a:ext cx="1817014" cy="3776596"/>
          </a:xfrm>
          <a:prstGeom prst="wedgeRoundRectCallout">
            <a:avLst>
              <a:gd name="adj1" fmla="val 62447"/>
              <a:gd name="adj2" fmla="val -194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panose="020B0604020202020204" pitchFamily="34" charset="0"/>
                <a:cs typeface="Arial" panose="020B0604020202020204" pitchFamily="34" charset="0"/>
              </a:rPr>
              <a:t>Add your Learning Objectives for the course, using bullet points. Type is already set to the correct settings: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Heading (if used): </a:t>
            </a:r>
            <a:r>
              <a:rPr lang="en-US" sz="1400" b="1" dirty="0">
                <a:latin typeface="Arial" panose="020B0604020202020204" pitchFamily="34" charset="0"/>
                <a:cs typeface="Arial" panose="020B0604020202020204" pitchFamily="34" charset="0"/>
              </a:rPr>
              <a:t>14 pt. Arial Bold.</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Body Type: </a:t>
            </a:r>
            <a:r>
              <a:rPr lang="en-US" sz="1400" b="1" dirty="0">
                <a:latin typeface="Arial" panose="020B0604020202020204" pitchFamily="34" charset="0"/>
                <a:cs typeface="Arial" panose="020B0604020202020204" pitchFamily="34" charset="0"/>
              </a:rPr>
              <a:t>12 pt. Arial Normal</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Bullet points should be indented </a:t>
            </a:r>
            <a:r>
              <a:rPr lang="en-US" sz="1400" b="1" dirty="0">
                <a:latin typeface="Arial" panose="020B0604020202020204" pitchFamily="34" charset="0"/>
                <a:cs typeface="Arial" panose="020B0604020202020204" pitchFamily="34" charset="0"/>
              </a:rPr>
              <a:t>.25 inches</a:t>
            </a:r>
          </a:p>
        </p:txBody>
      </p:sp>
      <p:sp>
        <p:nvSpPr>
          <p:cNvPr id="6" name="Speech Bubble: Rectangle with Corners Rounded 5"/>
          <p:cNvSpPr/>
          <p:nvPr/>
        </p:nvSpPr>
        <p:spPr>
          <a:xfrm>
            <a:off x="-2135687" y="3870541"/>
            <a:ext cx="1879643" cy="1916484"/>
          </a:xfrm>
          <a:prstGeom prst="wedgeRoundRectCallout">
            <a:avLst>
              <a:gd name="adj1" fmla="val -295"/>
              <a:gd name="adj2" fmla="val 6059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a:t>
            </a:r>
            <a:r>
              <a:rPr lang="en-US" sz="1400" b="1" dirty="0">
                <a:latin typeface="Arial" panose="020B0604020202020204" pitchFamily="34" charset="0"/>
                <a:cs typeface="Arial" panose="020B0604020202020204" pitchFamily="34" charset="0"/>
              </a:rPr>
              <a:t>notes</a:t>
            </a:r>
            <a:r>
              <a:rPr lang="en-US" sz="1400" dirty="0">
                <a:latin typeface="Arial" panose="020B0604020202020204" pitchFamily="34" charset="0"/>
                <a:cs typeface="Arial" panose="020B0604020202020204" pitchFamily="34" charset="0"/>
              </a:rPr>
              <a:t> for any Closed Captioning (CC) text in the notes section below, especially if you will be using voice-over narration.</a:t>
            </a:r>
          </a:p>
        </p:txBody>
      </p:sp>
      <p:sp>
        <p:nvSpPr>
          <p:cNvPr id="7" name="Speech Bubble: Rectangle with Corners Rounded 6"/>
          <p:cNvSpPr/>
          <p:nvPr/>
        </p:nvSpPr>
        <p:spPr>
          <a:xfrm>
            <a:off x="7094401" y="1007726"/>
            <a:ext cx="1224706" cy="1564024"/>
          </a:xfrm>
          <a:prstGeom prst="wedgeRoundRectCallout">
            <a:avLst>
              <a:gd name="adj1" fmla="val -64360"/>
              <a:gd name="adj2" fmla="val -197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graphic or image.</a:t>
            </a:r>
          </a:p>
        </p:txBody>
      </p:sp>
    </p:spTree>
    <p:extLst>
      <p:ext uri="{BB962C8B-B14F-4D97-AF65-F5344CB8AC3E}">
        <p14:creationId xmlns:p14="http://schemas.microsoft.com/office/powerpoint/2010/main" val="1881239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
        <p:nvSpPr>
          <p:cNvPr id="4" name="Text Placeholder 3"/>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55206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5"/>
          </p:nvPr>
        </p:nvSpPr>
        <p:spPr/>
        <p:txBody>
          <a:bodyPr/>
          <a:lstStyle/>
          <a:p>
            <a:endParaRPr lang="en-US"/>
          </a:p>
        </p:txBody>
      </p:sp>
      <p:sp>
        <p:nvSpPr>
          <p:cNvPr id="6" name="Text Placeholder 5"/>
          <p:cNvSpPr>
            <a:spLocks noGrp="1"/>
          </p:cNvSpPr>
          <p:nvPr>
            <p:ph type="body" sz="quarter" idx="16"/>
          </p:nvPr>
        </p:nvSpPr>
        <p:spPr/>
        <p:txBody>
          <a:bodyPr/>
          <a:lstStyle/>
          <a:p>
            <a:endParaRPr lang="en-US"/>
          </a:p>
        </p:txBody>
      </p:sp>
      <p:sp>
        <p:nvSpPr>
          <p:cNvPr id="7" name="Text Placeholder 6"/>
          <p:cNvSpPr>
            <a:spLocks noGrp="1"/>
          </p:cNvSpPr>
          <p:nvPr>
            <p:ph type="body" sz="quarter" idx="17"/>
          </p:nvPr>
        </p:nvSpPr>
        <p:spPr/>
        <p:txBody>
          <a:bodyPr/>
          <a:lstStyle/>
          <a:p>
            <a:endParaRPr lang="en-US"/>
          </a:p>
        </p:txBody>
      </p:sp>
    </p:spTree>
    <p:extLst>
      <p:ext uri="{BB962C8B-B14F-4D97-AF65-F5344CB8AC3E}">
        <p14:creationId xmlns:p14="http://schemas.microsoft.com/office/powerpoint/2010/main" val="213320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2"/>
          </p:nvPr>
        </p:nvSpPr>
        <p:spPr/>
        <p:txBody>
          <a:bodyPr/>
          <a:lstStyle/>
          <a:p>
            <a:endParaRPr lang="en-US"/>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7853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endParaRPr lang="en-US" dirty="0"/>
          </a:p>
        </p:txBody>
      </p:sp>
      <p:sp>
        <p:nvSpPr>
          <p:cNvPr id="3" name="Content Placeholder 2"/>
          <p:cNvSpPr>
            <a:spLocks noGrp="1"/>
          </p:cNvSpPr>
          <p:nvPr>
            <p:ph sz="half" idx="18"/>
          </p:nvPr>
        </p:nvSpPr>
        <p:spPr/>
        <p:txBody>
          <a:bodyPr/>
          <a:lstStyle/>
          <a:p>
            <a:endParaRPr lang="en-US" dirty="0"/>
          </a:p>
        </p:txBody>
      </p:sp>
      <p:sp>
        <p:nvSpPr>
          <p:cNvPr id="4" name="Content Placeholder 3"/>
          <p:cNvSpPr>
            <a:spLocks noGrp="1"/>
          </p:cNvSpPr>
          <p:nvPr>
            <p:ph sz="quarter" idx="13"/>
          </p:nvPr>
        </p:nvSpPr>
        <p:spPr/>
        <p:txBody>
          <a:bodyPr/>
          <a:lstStyle/>
          <a:p>
            <a:endParaRPr lang="en-US" dirty="0"/>
          </a:p>
        </p:txBody>
      </p:sp>
      <p:sp>
        <p:nvSpPr>
          <p:cNvPr id="5" name="Speech Bubble: Rectangle with Corners Rounded 4"/>
          <p:cNvSpPr/>
          <p:nvPr/>
        </p:nvSpPr>
        <p:spPr>
          <a:xfrm>
            <a:off x="-2129491" y="401767"/>
            <a:ext cx="1818714" cy="3744348"/>
          </a:xfrm>
          <a:prstGeom prst="wedgeRoundRectCallout">
            <a:avLst>
              <a:gd name="adj1" fmla="val 64842"/>
              <a:gd name="adj2" fmla="val -293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panose="020B0604020202020204" pitchFamily="34" charset="0"/>
                <a:cs typeface="Arial" panose="020B0604020202020204" pitchFamily="34" charset="0"/>
              </a:rPr>
              <a:t>Add your course or module summary text.  Type is already set to the correct settings: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Heading (if used): </a:t>
            </a:r>
            <a:r>
              <a:rPr lang="en-US" sz="1400" b="1" dirty="0">
                <a:latin typeface="Arial" panose="020B0604020202020204" pitchFamily="34" charset="0"/>
                <a:cs typeface="Arial" panose="020B0604020202020204" pitchFamily="34" charset="0"/>
              </a:rPr>
              <a:t>14 pt. Arial</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Body Type: </a:t>
            </a:r>
            <a:r>
              <a:rPr lang="en-US" sz="1400" b="1" dirty="0">
                <a:latin typeface="Arial" panose="020B0604020202020204" pitchFamily="34" charset="0"/>
                <a:cs typeface="Arial" panose="020B0604020202020204" pitchFamily="34" charset="0"/>
              </a:rPr>
              <a:t>12 pt. Arial Normal</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Bullet points should be indented </a:t>
            </a:r>
            <a:r>
              <a:rPr lang="en-US" sz="1400" b="1" dirty="0">
                <a:latin typeface="Arial" panose="020B0604020202020204" pitchFamily="34" charset="0"/>
                <a:cs typeface="Arial" panose="020B0604020202020204" pitchFamily="34" charset="0"/>
              </a:rPr>
              <a:t>.25 inches</a:t>
            </a:r>
          </a:p>
        </p:txBody>
      </p:sp>
      <p:sp>
        <p:nvSpPr>
          <p:cNvPr id="6" name="Speech Bubble: Rectangle with Corners Rounded 5"/>
          <p:cNvSpPr/>
          <p:nvPr/>
        </p:nvSpPr>
        <p:spPr>
          <a:xfrm>
            <a:off x="-2129491" y="4207969"/>
            <a:ext cx="1818714" cy="1092105"/>
          </a:xfrm>
          <a:prstGeom prst="wedgeRoundRectCallout">
            <a:avLst>
              <a:gd name="adj1" fmla="val -1164"/>
              <a:gd name="adj2" fmla="val 724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notes for any Closed Captioning (CC) text below. </a:t>
            </a:r>
          </a:p>
        </p:txBody>
      </p:sp>
      <p:sp>
        <p:nvSpPr>
          <p:cNvPr id="7" name="Speech Bubble: Rectangle with Corners Rounded 6"/>
          <p:cNvSpPr/>
          <p:nvPr/>
        </p:nvSpPr>
        <p:spPr>
          <a:xfrm>
            <a:off x="7101658" y="1007726"/>
            <a:ext cx="1224706" cy="1564024"/>
          </a:xfrm>
          <a:prstGeom prst="wedgeRoundRectCallout">
            <a:avLst>
              <a:gd name="adj1" fmla="val -64360"/>
              <a:gd name="adj2" fmla="val -197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graphic or image.</a:t>
            </a:r>
          </a:p>
        </p:txBody>
      </p:sp>
    </p:spTree>
    <p:extLst>
      <p:ext uri="{BB962C8B-B14F-4D97-AF65-F5344CB8AC3E}">
        <p14:creationId xmlns:p14="http://schemas.microsoft.com/office/powerpoint/2010/main" val="4127745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endParaRPr lang="en-US" dirty="0"/>
          </a:p>
        </p:txBody>
      </p:sp>
      <p:sp>
        <p:nvSpPr>
          <p:cNvPr id="3" name="Content Placeholder 2"/>
          <p:cNvSpPr>
            <a:spLocks noGrp="1"/>
          </p:cNvSpPr>
          <p:nvPr>
            <p:ph sz="half" idx="18"/>
          </p:nvPr>
        </p:nvSpPr>
        <p:spPr/>
        <p:txBody>
          <a:bodyPr/>
          <a:lstStyle/>
          <a:p>
            <a:endParaRPr lang="en-US" dirty="0"/>
          </a:p>
        </p:txBody>
      </p:sp>
      <p:sp>
        <p:nvSpPr>
          <p:cNvPr id="4" name="Content Placeholder 3"/>
          <p:cNvSpPr>
            <a:spLocks noGrp="1"/>
          </p:cNvSpPr>
          <p:nvPr>
            <p:ph sz="quarter" idx="13"/>
          </p:nvPr>
        </p:nvSpPr>
        <p:spPr/>
        <p:txBody>
          <a:bodyPr/>
          <a:lstStyle/>
          <a:p>
            <a:endParaRPr lang="en-US" dirty="0"/>
          </a:p>
        </p:txBody>
      </p:sp>
      <p:sp>
        <p:nvSpPr>
          <p:cNvPr id="5" name="Speech Bubble: Rectangle with Corners Rounded 4"/>
          <p:cNvSpPr/>
          <p:nvPr/>
        </p:nvSpPr>
        <p:spPr>
          <a:xfrm>
            <a:off x="-2089130" y="224113"/>
            <a:ext cx="1818714" cy="3663607"/>
          </a:xfrm>
          <a:prstGeom prst="wedgeRoundRectCallout">
            <a:avLst>
              <a:gd name="adj1" fmla="val 63781"/>
              <a:gd name="adj2" fmla="val -274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panose="020B0604020202020204" pitchFamily="34" charset="0"/>
                <a:cs typeface="Arial" panose="020B0604020202020204" pitchFamily="34" charset="0"/>
              </a:rPr>
              <a:t>Add your course or module Next Steps text here.  Type is already set to be the correct settings: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Heading (if used): </a:t>
            </a:r>
            <a:r>
              <a:rPr lang="en-US" sz="1400" b="1" dirty="0">
                <a:latin typeface="Arial" panose="020B0604020202020204" pitchFamily="34" charset="0"/>
                <a:cs typeface="Arial" panose="020B0604020202020204" pitchFamily="34" charset="0"/>
              </a:rPr>
              <a:t>14 pt. Arial Bold</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Body Type: </a:t>
            </a:r>
            <a:r>
              <a:rPr lang="en-US" sz="1400" b="1" dirty="0">
                <a:latin typeface="Arial" panose="020B0604020202020204" pitchFamily="34" charset="0"/>
                <a:cs typeface="Arial" panose="020B0604020202020204" pitchFamily="34" charset="0"/>
              </a:rPr>
              <a:t>12 pt. Arial Normal</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Bullet points should be indented </a:t>
            </a:r>
            <a:r>
              <a:rPr lang="en-US" sz="1400" b="1" dirty="0">
                <a:latin typeface="Arial" panose="020B0604020202020204" pitchFamily="34" charset="0"/>
                <a:cs typeface="Arial" panose="020B0604020202020204" pitchFamily="34" charset="0"/>
              </a:rPr>
              <a:t>.25 inches</a:t>
            </a:r>
          </a:p>
        </p:txBody>
      </p:sp>
      <p:sp>
        <p:nvSpPr>
          <p:cNvPr id="6" name="Speech Bubble: Rectangle with Corners Rounded 5"/>
          <p:cNvSpPr/>
          <p:nvPr/>
        </p:nvSpPr>
        <p:spPr>
          <a:xfrm>
            <a:off x="-2089130" y="3961976"/>
            <a:ext cx="1818714" cy="1004594"/>
          </a:xfrm>
          <a:prstGeom prst="wedgeRoundRectCallout">
            <a:avLst>
              <a:gd name="adj1" fmla="val -476"/>
              <a:gd name="adj2" fmla="val 671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notes for any Closed Captioning (CC) text below. </a:t>
            </a:r>
          </a:p>
        </p:txBody>
      </p:sp>
      <p:sp>
        <p:nvSpPr>
          <p:cNvPr id="7" name="Speech Bubble: Rectangle with Corners Rounded 6"/>
          <p:cNvSpPr/>
          <p:nvPr/>
        </p:nvSpPr>
        <p:spPr>
          <a:xfrm>
            <a:off x="7094401" y="1007726"/>
            <a:ext cx="1224706" cy="1564024"/>
          </a:xfrm>
          <a:prstGeom prst="wedgeRoundRectCallout">
            <a:avLst>
              <a:gd name="adj1" fmla="val -64360"/>
              <a:gd name="adj2" fmla="val -197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Add your graphic or image.</a:t>
            </a:r>
          </a:p>
        </p:txBody>
      </p:sp>
    </p:spTree>
    <p:extLst>
      <p:ext uri="{BB962C8B-B14F-4D97-AF65-F5344CB8AC3E}">
        <p14:creationId xmlns:p14="http://schemas.microsoft.com/office/powerpoint/2010/main" val="2892659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Speech Bubble: Rectangle with Corners Rounded 2"/>
          <p:cNvSpPr/>
          <p:nvPr/>
        </p:nvSpPr>
        <p:spPr>
          <a:xfrm>
            <a:off x="-1786127" y="1093032"/>
            <a:ext cx="1483080" cy="3046152"/>
          </a:xfrm>
          <a:prstGeom prst="wedgeRoundRectCallout">
            <a:avLst>
              <a:gd name="adj1" fmla="val 68844"/>
              <a:gd name="adj2" fmla="val -125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latin typeface="Arial" panose="020B0604020202020204" pitchFamily="34" charset="0"/>
                <a:cs typeface="Arial" panose="020B0604020202020204" pitchFamily="34" charset="0"/>
              </a:rPr>
              <a:t>You should not have to change this slide tile, unless you feel it’s necessary. Type is already set to the correct settings:</a:t>
            </a:r>
          </a:p>
          <a:p>
            <a:r>
              <a:rPr lang="en-US" sz="1400" b="1" dirty="0">
                <a:latin typeface="Arial" panose="020B0604020202020204" pitchFamily="34" charset="0"/>
                <a:cs typeface="Arial" panose="020B0604020202020204" pitchFamily="34" charset="0"/>
              </a:rPr>
              <a:t>32 pt. Arial Bold  </a:t>
            </a:r>
          </a:p>
        </p:txBody>
      </p:sp>
    </p:spTree>
    <p:extLst>
      <p:ext uri="{BB962C8B-B14F-4D97-AF65-F5344CB8AC3E}">
        <p14:creationId xmlns:p14="http://schemas.microsoft.com/office/powerpoint/2010/main" val="6978329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D CBT Template" id="{55FB321B-CC96-46B9-9A82-0FFA1BDCA71C}" vid="{66F9F06B-E8A0-4845-B5DF-773D70AA4C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ALD_CBT_PowerPoint_Template.potx</Template>
  <TotalTime>3</TotalTime>
  <Words>717</Words>
  <Application>Microsoft Office PowerPoint</Application>
  <PresentationFormat>Custom</PresentationFormat>
  <Paragraphs>43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ADOA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Camille Lawrence</dc:creator>
  <cp:lastModifiedBy>Michelle Ashley</cp:lastModifiedBy>
  <cp:revision>1</cp:revision>
  <dcterms:created xsi:type="dcterms:W3CDTF">2018-08-30T16:59:20Z</dcterms:created>
  <dcterms:modified xsi:type="dcterms:W3CDTF">2022-07-29T23:06:35Z</dcterms:modified>
</cp:coreProperties>
</file>